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60" r:id="rId4"/>
    <p:sldId id="261" r:id="rId5"/>
    <p:sldId id="271" r:id="rId6"/>
    <p:sldId id="265" r:id="rId7"/>
    <p:sldId id="272" r:id="rId8"/>
    <p:sldId id="273" r:id="rId9"/>
    <p:sldId id="264" r:id="rId10"/>
    <p:sldId id="278" r:id="rId11"/>
    <p:sldId id="277" r:id="rId12"/>
    <p:sldId id="266" r:id="rId13"/>
    <p:sldId id="267" r:id="rId14"/>
    <p:sldId id="270" r:id="rId15"/>
    <p:sldId id="274" r:id="rId16"/>
    <p:sldId id="280" r:id="rId17"/>
    <p:sldId id="268" r:id="rId18"/>
    <p:sldId id="27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FF4C74-707B-4F5A-8840-D37F9A8CA707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3E68A1A-7C04-40EA-996F-3E82E7ECAAE4}">
      <dgm:prSet/>
      <dgm:spPr/>
      <dgm:t>
        <a:bodyPr/>
        <a:lstStyle/>
        <a:p>
          <a:r>
            <a:rPr lang="nl-NL" dirty="0"/>
            <a:t>Man/vrouw</a:t>
          </a:r>
          <a:endParaRPr lang="en-US" dirty="0"/>
        </a:p>
      </dgm:t>
    </dgm:pt>
    <dgm:pt modelId="{5C1F17AB-F4D2-406C-9393-EBB89CF5A4E5}" type="parTrans" cxnId="{4B118EEC-4012-4D40-A835-90651DEB8999}">
      <dgm:prSet/>
      <dgm:spPr/>
      <dgm:t>
        <a:bodyPr/>
        <a:lstStyle/>
        <a:p>
          <a:endParaRPr lang="en-US"/>
        </a:p>
      </dgm:t>
    </dgm:pt>
    <dgm:pt modelId="{6E6A9A42-4C33-4456-8EB6-B4E210B3533B}" type="sibTrans" cxnId="{4B118EEC-4012-4D40-A835-90651DEB8999}">
      <dgm:prSet/>
      <dgm:spPr/>
      <dgm:t>
        <a:bodyPr/>
        <a:lstStyle/>
        <a:p>
          <a:endParaRPr lang="en-US"/>
        </a:p>
      </dgm:t>
    </dgm:pt>
    <dgm:pt modelId="{2810EF02-F7D4-46AB-ABBA-B8E5FC9ED96A}">
      <dgm:prSet/>
      <dgm:spPr/>
      <dgm:t>
        <a:bodyPr/>
        <a:lstStyle/>
        <a:p>
          <a:r>
            <a:rPr lang="nl-NL" dirty="0"/>
            <a:t>Etnische minderheden</a:t>
          </a:r>
          <a:endParaRPr lang="en-US" dirty="0"/>
        </a:p>
      </dgm:t>
    </dgm:pt>
    <dgm:pt modelId="{BEAC4679-8E1E-42A3-99F2-D1542B920104}" type="parTrans" cxnId="{2DEDEF41-A3A1-4291-83E0-0D9442AE3146}">
      <dgm:prSet/>
      <dgm:spPr/>
      <dgm:t>
        <a:bodyPr/>
        <a:lstStyle/>
        <a:p>
          <a:endParaRPr lang="en-US"/>
        </a:p>
      </dgm:t>
    </dgm:pt>
    <dgm:pt modelId="{219C698F-6975-4FC8-9360-B22FCFBBFD5C}" type="sibTrans" cxnId="{2DEDEF41-A3A1-4291-83E0-0D9442AE3146}">
      <dgm:prSet/>
      <dgm:spPr/>
      <dgm:t>
        <a:bodyPr/>
        <a:lstStyle/>
        <a:p>
          <a:endParaRPr lang="en-US"/>
        </a:p>
      </dgm:t>
    </dgm:pt>
    <dgm:pt modelId="{FF30631E-3C68-4B08-A69C-91DC64C0C374}">
      <dgm:prSet/>
      <dgm:spPr/>
      <dgm:t>
        <a:bodyPr/>
        <a:lstStyle/>
        <a:p>
          <a:r>
            <a:rPr lang="nl-NL"/>
            <a:t>LGBTQI</a:t>
          </a:r>
          <a:endParaRPr lang="en-US"/>
        </a:p>
      </dgm:t>
    </dgm:pt>
    <dgm:pt modelId="{71039EBC-FA6B-4BB0-B2D1-11C855F9C858}" type="parTrans" cxnId="{61203086-8D2C-434F-803B-D3CBC5BCD8E9}">
      <dgm:prSet/>
      <dgm:spPr/>
      <dgm:t>
        <a:bodyPr/>
        <a:lstStyle/>
        <a:p>
          <a:endParaRPr lang="en-US"/>
        </a:p>
      </dgm:t>
    </dgm:pt>
    <dgm:pt modelId="{2CF612D0-CAEE-430C-9FA5-C3D43ABCC4C2}" type="sibTrans" cxnId="{61203086-8D2C-434F-803B-D3CBC5BCD8E9}">
      <dgm:prSet/>
      <dgm:spPr/>
      <dgm:t>
        <a:bodyPr/>
        <a:lstStyle/>
        <a:p>
          <a:endParaRPr lang="en-US"/>
        </a:p>
      </dgm:t>
    </dgm:pt>
    <dgm:pt modelId="{3E70CDAD-9B40-4048-93A4-935B67367C61}">
      <dgm:prSet/>
      <dgm:spPr/>
      <dgm:t>
        <a:bodyPr/>
        <a:lstStyle/>
        <a:p>
          <a:r>
            <a:rPr lang="nl-NL"/>
            <a:t>Mensen met een arbeidsbeperking</a:t>
          </a:r>
          <a:endParaRPr lang="en-US"/>
        </a:p>
      </dgm:t>
    </dgm:pt>
    <dgm:pt modelId="{FF6EC359-29F5-4EB1-BDF7-6BE12E80B564}" type="parTrans" cxnId="{24FDAE47-91B9-458D-8D57-BBF593242B2B}">
      <dgm:prSet/>
      <dgm:spPr/>
      <dgm:t>
        <a:bodyPr/>
        <a:lstStyle/>
        <a:p>
          <a:endParaRPr lang="en-US"/>
        </a:p>
      </dgm:t>
    </dgm:pt>
    <dgm:pt modelId="{C5918F36-EC62-45A9-9C53-9A90EDF28950}" type="sibTrans" cxnId="{24FDAE47-91B9-458D-8D57-BBF593242B2B}">
      <dgm:prSet/>
      <dgm:spPr/>
      <dgm:t>
        <a:bodyPr/>
        <a:lstStyle/>
        <a:p>
          <a:endParaRPr lang="en-US"/>
        </a:p>
      </dgm:t>
    </dgm:pt>
    <dgm:pt modelId="{1B469146-0CDF-43A4-9934-A1D9FF91E227}" type="pres">
      <dgm:prSet presAssocID="{6DFF4C74-707B-4F5A-8840-D37F9A8CA7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D7D658E7-0386-4F4C-86C5-490246E01404}" type="pres">
      <dgm:prSet presAssocID="{93E68A1A-7C04-40EA-996F-3E82E7ECAAE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933A3D-5021-4DD3-BC69-10D621E622E3}" type="pres">
      <dgm:prSet presAssocID="{6E6A9A42-4C33-4456-8EB6-B4E210B3533B}" presName="spacer" presStyleCnt="0"/>
      <dgm:spPr/>
    </dgm:pt>
    <dgm:pt modelId="{CF307D83-984F-40CA-8B33-F51DDA4EA806}" type="pres">
      <dgm:prSet presAssocID="{2810EF02-F7D4-46AB-ABBA-B8E5FC9ED96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8AFC80-777B-4A5A-9B8C-0B74297CA109}" type="pres">
      <dgm:prSet presAssocID="{219C698F-6975-4FC8-9360-B22FCFBBFD5C}" presName="spacer" presStyleCnt="0"/>
      <dgm:spPr/>
    </dgm:pt>
    <dgm:pt modelId="{42473050-8DBE-4D4A-9164-CDE161629C75}" type="pres">
      <dgm:prSet presAssocID="{FF30631E-3C68-4B08-A69C-91DC64C0C37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6AE6E23-7464-42C4-9E4A-39A8C7167476}" type="pres">
      <dgm:prSet presAssocID="{2CF612D0-CAEE-430C-9FA5-C3D43ABCC4C2}" presName="spacer" presStyleCnt="0"/>
      <dgm:spPr/>
    </dgm:pt>
    <dgm:pt modelId="{DAE1CE31-C289-44F8-B621-1C9043E69CD1}" type="pres">
      <dgm:prSet presAssocID="{3E70CDAD-9B40-4048-93A4-935B67367C6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4B118EEC-4012-4D40-A835-90651DEB8999}" srcId="{6DFF4C74-707B-4F5A-8840-D37F9A8CA707}" destId="{93E68A1A-7C04-40EA-996F-3E82E7ECAAE4}" srcOrd="0" destOrd="0" parTransId="{5C1F17AB-F4D2-406C-9393-EBB89CF5A4E5}" sibTransId="{6E6A9A42-4C33-4456-8EB6-B4E210B3533B}"/>
    <dgm:cxn modelId="{859FCB5F-ED88-43F2-A407-57F597D60651}" type="presOf" srcId="{93E68A1A-7C04-40EA-996F-3E82E7ECAAE4}" destId="{D7D658E7-0386-4F4C-86C5-490246E01404}" srcOrd="0" destOrd="0" presId="urn:microsoft.com/office/officeart/2005/8/layout/vList2"/>
    <dgm:cxn modelId="{FAF6F2B7-CA6E-4682-BC7F-8063231E1C40}" type="presOf" srcId="{3E70CDAD-9B40-4048-93A4-935B67367C61}" destId="{DAE1CE31-C289-44F8-B621-1C9043E69CD1}" srcOrd="0" destOrd="0" presId="urn:microsoft.com/office/officeart/2005/8/layout/vList2"/>
    <dgm:cxn modelId="{B3DE629C-C40D-41B6-A774-F0A46CC90D39}" type="presOf" srcId="{2810EF02-F7D4-46AB-ABBA-B8E5FC9ED96A}" destId="{CF307D83-984F-40CA-8B33-F51DDA4EA806}" srcOrd="0" destOrd="0" presId="urn:microsoft.com/office/officeart/2005/8/layout/vList2"/>
    <dgm:cxn modelId="{F5D0CFFD-50F8-480B-8EAC-264131DD1DC4}" type="presOf" srcId="{FF30631E-3C68-4B08-A69C-91DC64C0C374}" destId="{42473050-8DBE-4D4A-9164-CDE161629C75}" srcOrd="0" destOrd="0" presId="urn:microsoft.com/office/officeart/2005/8/layout/vList2"/>
    <dgm:cxn modelId="{24FDAE47-91B9-458D-8D57-BBF593242B2B}" srcId="{6DFF4C74-707B-4F5A-8840-D37F9A8CA707}" destId="{3E70CDAD-9B40-4048-93A4-935B67367C61}" srcOrd="3" destOrd="0" parTransId="{FF6EC359-29F5-4EB1-BDF7-6BE12E80B564}" sibTransId="{C5918F36-EC62-45A9-9C53-9A90EDF28950}"/>
    <dgm:cxn modelId="{730FBCF8-A829-402B-8456-5546E306A316}" type="presOf" srcId="{6DFF4C74-707B-4F5A-8840-D37F9A8CA707}" destId="{1B469146-0CDF-43A4-9934-A1D9FF91E227}" srcOrd="0" destOrd="0" presId="urn:microsoft.com/office/officeart/2005/8/layout/vList2"/>
    <dgm:cxn modelId="{2DEDEF41-A3A1-4291-83E0-0D9442AE3146}" srcId="{6DFF4C74-707B-4F5A-8840-D37F9A8CA707}" destId="{2810EF02-F7D4-46AB-ABBA-B8E5FC9ED96A}" srcOrd="1" destOrd="0" parTransId="{BEAC4679-8E1E-42A3-99F2-D1542B920104}" sibTransId="{219C698F-6975-4FC8-9360-B22FCFBBFD5C}"/>
    <dgm:cxn modelId="{61203086-8D2C-434F-803B-D3CBC5BCD8E9}" srcId="{6DFF4C74-707B-4F5A-8840-D37F9A8CA707}" destId="{FF30631E-3C68-4B08-A69C-91DC64C0C374}" srcOrd="2" destOrd="0" parTransId="{71039EBC-FA6B-4BB0-B2D1-11C855F9C858}" sibTransId="{2CF612D0-CAEE-430C-9FA5-C3D43ABCC4C2}"/>
    <dgm:cxn modelId="{FC7B1C2B-00D7-4479-B19D-624574D741B3}" type="presParOf" srcId="{1B469146-0CDF-43A4-9934-A1D9FF91E227}" destId="{D7D658E7-0386-4F4C-86C5-490246E01404}" srcOrd="0" destOrd="0" presId="urn:microsoft.com/office/officeart/2005/8/layout/vList2"/>
    <dgm:cxn modelId="{C7A3EEDE-5A83-44B0-BD37-6FDF20DB6DB0}" type="presParOf" srcId="{1B469146-0CDF-43A4-9934-A1D9FF91E227}" destId="{DA933A3D-5021-4DD3-BC69-10D621E622E3}" srcOrd="1" destOrd="0" presId="urn:microsoft.com/office/officeart/2005/8/layout/vList2"/>
    <dgm:cxn modelId="{B2B47CFC-64CF-45AF-9138-299BADBA30CB}" type="presParOf" srcId="{1B469146-0CDF-43A4-9934-A1D9FF91E227}" destId="{CF307D83-984F-40CA-8B33-F51DDA4EA806}" srcOrd="2" destOrd="0" presId="urn:microsoft.com/office/officeart/2005/8/layout/vList2"/>
    <dgm:cxn modelId="{A692A394-D354-4EF6-A1FF-0C2035DAB064}" type="presParOf" srcId="{1B469146-0CDF-43A4-9934-A1D9FF91E227}" destId="{858AFC80-777B-4A5A-9B8C-0B74297CA109}" srcOrd="3" destOrd="0" presId="urn:microsoft.com/office/officeart/2005/8/layout/vList2"/>
    <dgm:cxn modelId="{408A7551-3878-46A0-A2BB-6304C6944071}" type="presParOf" srcId="{1B469146-0CDF-43A4-9934-A1D9FF91E227}" destId="{42473050-8DBE-4D4A-9164-CDE161629C75}" srcOrd="4" destOrd="0" presId="urn:microsoft.com/office/officeart/2005/8/layout/vList2"/>
    <dgm:cxn modelId="{A3541017-16E7-4399-BB63-3C61B9BA2A1F}" type="presParOf" srcId="{1B469146-0CDF-43A4-9934-A1D9FF91E227}" destId="{76AE6E23-7464-42C4-9E4A-39A8C7167476}" srcOrd="5" destOrd="0" presId="urn:microsoft.com/office/officeart/2005/8/layout/vList2"/>
    <dgm:cxn modelId="{03BFCA71-1874-4970-828C-16B3D4618F3C}" type="presParOf" srcId="{1B469146-0CDF-43A4-9934-A1D9FF91E227}" destId="{DAE1CE31-C289-44F8-B621-1C9043E69CD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7C5CB7-D960-47FC-8A0A-834109301D3E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756E7F4D-54DC-46E3-B539-EAD7471B2CC8}">
      <dgm:prSet/>
      <dgm:spPr/>
      <dgm:t>
        <a:bodyPr/>
        <a:lstStyle/>
        <a:p>
          <a:r>
            <a:rPr lang="nl-NL"/>
            <a:t>Fysieke beperking</a:t>
          </a:r>
          <a:endParaRPr lang="en-US"/>
        </a:p>
      </dgm:t>
    </dgm:pt>
    <dgm:pt modelId="{86D0F74A-9A8D-4DA7-B905-A0BC3FD4A7CA}" type="parTrans" cxnId="{A8058F33-83B2-4380-94A9-7FA7CFE2C02F}">
      <dgm:prSet/>
      <dgm:spPr/>
      <dgm:t>
        <a:bodyPr/>
        <a:lstStyle/>
        <a:p>
          <a:endParaRPr lang="en-US"/>
        </a:p>
      </dgm:t>
    </dgm:pt>
    <dgm:pt modelId="{27B7B79D-6D37-41E0-8078-C1E5E20D3735}" type="sibTrans" cxnId="{A8058F33-83B2-4380-94A9-7FA7CFE2C02F}">
      <dgm:prSet/>
      <dgm:spPr/>
      <dgm:t>
        <a:bodyPr/>
        <a:lstStyle/>
        <a:p>
          <a:endParaRPr lang="en-US"/>
        </a:p>
      </dgm:t>
    </dgm:pt>
    <dgm:pt modelId="{D23D050F-E8D2-49AF-A30C-99CB62A6F525}">
      <dgm:prSet/>
      <dgm:spPr/>
      <dgm:t>
        <a:bodyPr/>
        <a:lstStyle/>
        <a:p>
          <a:r>
            <a:rPr lang="nl-NL" dirty="0"/>
            <a:t>Mentale beperking </a:t>
          </a:r>
          <a:endParaRPr lang="en-US" dirty="0"/>
        </a:p>
      </dgm:t>
    </dgm:pt>
    <dgm:pt modelId="{AD6C486D-7DBF-4BAF-927E-9E5A472ECCE3}" type="parTrans" cxnId="{D829C9BB-6E58-4D4B-AF2C-E6A06DFBEE70}">
      <dgm:prSet/>
      <dgm:spPr/>
      <dgm:t>
        <a:bodyPr/>
        <a:lstStyle/>
        <a:p>
          <a:endParaRPr lang="en-US"/>
        </a:p>
      </dgm:t>
    </dgm:pt>
    <dgm:pt modelId="{647B13F3-F32F-4F58-BF3C-45EEE64E760C}" type="sibTrans" cxnId="{D829C9BB-6E58-4D4B-AF2C-E6A06DFBEE70}">
      <dgm:prSet/>
      <dgm:spPr/>
      <dgm:t>
        <a:bodyPr/>
        <a:lstStyle/>
        <a:p>
          <a:endParaRPr lang="en-US"/>
        </a:p>
      </dgm:t>
    </dgm:pt>
    <dgm:pt modelId="{888C76E1-2D68-4045-AE67-E59459162981}" type="pres">
      <dgm:prSet presAssocID="{677C5CB7-D960-47FC-8A0A-834109301D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251B7003-EEB5-42C8-B1BE-81478D8C47A4}" type="pres">
      <dgm:prSet presAssocID="{756E7F4D-54DC-46E3-B539-EAD7471B2CC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D66434D-33C4-4F4D-B7BC-0F2063127500}" type="pres">
      <dgm:prSet presAssocID="{27B7B79D-6D37-41E0-8078-C1E5E20D3735}" presName="spacer" presStyleCnt="0"/>
      <dgm:spPr/>
    </dgm:pt>
    <dgm:pt modelId="{9A50E8E8-9557-47EE-BD06-3F4AAE92B061}" type="pres">
      <dgm:prSet presAssocID="{D23D050F-E8D2-49AF-A30C-99CB62A6F52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D829C9BB-6E58-4D4B-AF2C-E6A06DFBEE70}" srcId="{677C5CB7-D960-47FC-8A0A-834109301D3E}" destId="{D23D050F-E8D2-49AF-A30C-99CB62A6F525}" srcOrd="1" destOrd="0" parTransId="{AD6C486D-7DBF-4BAF-927E-9E5A472ECCE3}" sibTransId="{647B13F3-F32F-4F58-BF3C-45EEE64E760C}"/>
    <dgm:cxn modelId="{0101FFE1-5E3D-4D35-BC87-845B8AA44AAC}" type="presOf" srcId="{D23D050F-E8D2-49AF-A30C-99CB62A6F525}" destId="{9A50E8E8-9557-47EE-BD06-3F4AAE92B061}" srcOrd="0" destOrd="0" presId="urn:microsoft.com/office/officeart/2005/8/layout/vList2"/>
    <dgm:cxn modelId="{A8058F33-83B2-4380-94A9-7FA7CFE2C02F}" srcId="{677C5CB7-D960-47FC-8A0A-834109301D3E}" destId="{756E7F4D-54DC-46E3-B539-EAD7471B2CC8}" srcOrd="0" destOrd="0" parTransId="{86D0F74A-9A8D-4DA7-B905-A0BC3FD4A7CA}" sibTransId="{27B7B79D-6D37-41E0-8078-C1E5E20D3735}"/>
    <dgm:cxn modelId="{D256CA05-8260-4A41-8D37-8D1F7FF82335}" type="presOf" srcId="{756E7F4D-54DC-46E3-B539-EAD7471B2CC8}" destId="{251B7003-EEB5-42C8-B1BE-81478D8C47A4}" srcOrd="0" destOrd="0" presId="urn:microsoft.com/office/officeart/2005/8/layout/vList2"/>
    <dgm:cxn modelId="{5172B436-CE55-4121-867D-2675108A4FB0}" type="presOf" srcId="{677C5CB7-D960-47FC-8A0A-834109301D3E}" destId="{888C76E1-2D68-4045-AE67-E59459162981}" srcOrd="0" destOrd="0" presId="urn:microsoft.com/office/officeart/2005/8/layout/vList2"/>
    <dgm:cxn modelId="{C0CAF6D9-A363-41B5-B5CA-B06AE95E2F34}" type="presParOf" srcId="{888C76E1-2D68-4045-AE67-E59459162981}" destId="{251B7003-EEB5-42C8-B1BE-81478D8C47A4}" srcOrd="0" destOrd="0" presId="urn:microsoft.com/office/officeart/2005/8/layout/vList2"/>
    <dgm:cxn modelId="{7D63BEC3-A912-4D98-B907-85D1680B47FB}" type="presParOf" srcId="{888C76E1-2D68-4045-AE67-E59459162981}" destId="{2D66434D-33C4-4F4D-B7BC-0F2063127500}" srcOrd="1" destOrd="0" presId="urn:microsoft.com/office/officeart/2005/8/layout/vList2"/>
    <dgm:cxn modelId="{7FD12A1A-1419-48A7-BBD5-0BA7DD13132D}" type="presParOf" srcId="{888C76E1-2D68-4045-AE67-E59459162981}" destId="{9A50E8E8-9557-47EE-BD06-3F4AAE92B06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8B422E-C3A7-4B03-BC4E-9369B0219D66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96F8B1B-4F2B-4079-8927-9D6CE54F4748}">
      <dgm:prSet/>
      <dgm:spPr/>
      <dgm:t>
        <a:bodyPr/>
        <a:lstStyle/>
        <a:p>
          <a:r>
            <a:rPr lang="nl-NL"/>
            <a:t>De werkgever</a:t>
          </a:r>
          <a:endParaRPr lang="en-US"/>
        </a:p>
      </dgm:t>
    </dgm:pt>
    <dgm:pt modelId="{89C4B546-E7BA-4700-A6D6-2C0367503665}" type="parTrans" cxnId="{6691F82A-7FDB-43B1-BC55-CA1FD55E8A3F}">
      <dgm:prSet/>
      <dgm:spPr/>
      <dgm:t>
        <a:bodyPr/>
        <a:lstStyle/>
        <a:p>
          <a:endParaRPr lang="en-US"/>
        </a:p>
      </dgm:t>
    </dgm:pt>
    <dgm:pt modelId="{7AB6EC79-9DD3-4DE4-A2A0-C31BE1F4069F}" type="sibTrans" cxnId="{6691F82A-7FDB-43B1-BC55-CA1FD55E8A3F}">
      <dgm:prSet/>
      <dgm:spPr/>
      <dgm:t>
        <a:bodyPr/>
        <a:lstStyle/>
        <a:p>
          <a:endParaRPr lang="en-US"/>
        </a:p>
      </dgm:t>
    </dgm:pt>
    <dgm:pt modelId="{5DF2B7E2-8E60-446B-A93B-A05DC08E3788}">
      <dgm:prSet/>
      <dgm:spPr/>
      <dgm:t>
        <a:bodyPr/>
        <a:lstStyle/>
        <a:p>
          <a:r>
            <a:rPr lang="nl-NL" dirty="0"/>
            <a:t>Software</a:t>
          </a:r>
          <a:endParaRPr lang="en-US" dirty="0"/>
        </a:p>
      </dgm:t>
    </dgm:pt>
    <dgm:pt modelId="{CC3D1522-59DA-432B-8070-B72ADBB95B91}" type="parTrans" cxnId="{0F54B6CA-5806-4707-BB5A-BE6DCAEF35F1}">
      <dgm:prSet/>
      <dgm:spPr/>
      <dgm:t>
        <a:bodyPr/>
        <a:lstStyle/>
        <a:p>
          <a:endParaRPr lang="en-US"/>
        </a:p>
      </dgm:t>
    </dgm:pt>
    <dgm:pt modelId="{91494CED-8FE4-47E1-AC3B-A7D158918C4E}" type="sibTrans" cxnId="{0F54B6CA-5806-4707-BB5A-BE6DCAEF35F1}">
      <dgm:prSet/>
      <dgm:spPr/>
      <dgm:t>
        <a:bodyPr/>
        <a:lstStyle/>
        <a:p>
          <a:endParaRPr lang="en-US"/>
        </a:p>
      </dgm:t>
    </dgm:pt>
    <dgm:pt modelId="{95DA0854-E18A-4A68-8FE5-3C952A512513}">
      <dgm:prSet/>
      <dgm:spPr/>
      <dgm:t>
        <a:bodyPr/>
        <a:lstStyle/>
        <a:p>
          <a:r>
            <a:rPr lang="nl-NL"/>
            <a:t>UWV</a:t>
          </a:r>
          <a:endParaRPr lang="en-US"/>
        </a:p>
      </dgm:t>
    </dgm:pt>
    <dgm:pt modelId="{0B9D673D-B7D0-4B28-A350-7E48E8E2106E}" type="parTrans" cxnId="{74574EA8-088B-4E8A-A833-EB7FCFF78179}">
      <dgm:prSet/>
      <dgm:spPr/>
      <dgm:t>
        <a:bodyPr/>
        <a:lstStyle/>
        <a:p>
          <a:endParaRPr lang="en-US"/>
        </a:p>
      </dgm:t>
    </dgm:pt>
    <dgm:pt modelId="{0B075DBB-B798-46DC-B348-9120C759285E}" type="sibTrans" cxnId="{74574EA8-088B-4E8A-A833-EB7FCFF78179}">
      <dgm:prSet/>
      <dgm:spPr/>
      <dgm:t>
        <a:bodyPr/>
        <a:lstStyle/>
        <a:p>
          <a:endParaRPr lang="en-US"/>
        </a:p>
      </dgm:t>
    </dgm:pt>
    <dgm:pt modelId="{A8FB32AE-86C0-4215-9F99-3352AF38C8C7}">
      <dgm:prSet/>
      <dgm:spPr/>
      <dgm:t>
        <a:bodyPr/>
        <a:lstStyle/>
        <a:p>
          <a:r>
            <a:rPr lang="nl-NL"/>
            <a:t>Randapparatuur </a:t>
          </a:r>
          <a:endParaRPr lang="en-US"/>
        </a:p>
      </dgm:t>
    </dgm:pt>
    <dgm:pt modelId="{524DBF5A-E02A-4872-82E8-48714786A78E}" type="parTrans" cxnId="{E9162297-1008-4581-997D-B1FAC90F8CCC}">
      <dgm:prSet/>
      <dgm:spPr/>
      <dgm:t>
        <a:bodyPr/>
        <a:lstStyle/>
        <a:p>
          <a:endParaRPr lang="en-US"/>
        </a:p>
      </dgm:t>
    </dgm:pt>
    <dgm:pt modelId="{3DBC19F9-5A0F-4A35-922F-ABC99D1429E0}" type="sibTrans" cxnId="{E9162297-1008-4581-997D-B1FAC90F8CCC}">
      <dgm:prSet/>
      <dgm:spPr/>
      <dgm:t>
        <a:bodyPr/>
        <a:lstStyle/>
        <a:p>
          <a:endParaRPr lang="en-US"/>
        </a:p>
      </dgm:t>
    </dgm:pt>
    <dgm:pt modelId="{7C70C41A-41F5-4F0E-B4CE-DEBAB8AA3725}">
      <dgm:prSet/>
      <dgm:spPr/>
      <dgm:t>
        <a:bodyPr/>
        <a:lstStyle/>
        <a:p>
          <a:r>
            <a:rPr lang="nl-NL" dirty="0"/>
            <a:t>Stoelen/rolstoelen (voor het werk)</a:t>
          </a:r>
          <a:endParaRPr lang="en-US" dirty="0"/>
        </a:p>
      </dgm:t>
    </dgm:pt>
    <dgm:pt modelId="{B3233E2F-CC41-41EE-BD34-A28B51991F76}" type="parTrans" cxnId="{6575A46A-CFD1-4D01-85D8-1055E53B31C2}">
      <dgm:prSet/>
      <dgm:spPr/>
      <dgm:t>
        <a:bodyPr/>
        <a:lstStyle/>
        <a:p>
          <a:endParaRPr lang="en-US"/>
        </a:p>
      </dgm:t>
    </dgm:pt>
    <dgm:pt modelId="{53D1A429-9921-4AE1-B997-902291E9C266}" type="sibTrans" cxnId="{6575A46A-CFD1-4D01-85D8-1055E53B31C2}">
      <dgm:prSet/>
      <dgm:spPr/>
      <dgm:t>
        <a:bodyPr/>
        <a:lstStyle/>
        <a:p>
          <a:endParaRPr lang="en-US"/>
        </a:p>
      </dgm:t>
    </dgm:pt>
    <dgm:pt modelId="{49AA11DC-7F5B-42E3-BF87-0FE0DDA34CB0}">
      <dgm:prSet/>
      <dgm:spPr/>
      <dgm:t>
        <a:bodyPr/>
        <a:lstStyle/>
        <a:p>
          <a:r>
            <a:rPr lang="nl-NL"/>
            <a:t>Auto</a:t>
          </a:r>
          <a:endParaRPr lang="en-US"/>
        </a:p>
      </dgm:t>
    </dgm:pt>
    <dgm:pt modelId="{56312548-0896-43D0-8F0D-C0ACB43C82D5}" type="parTrans" cxnId="{4FB0395B-FBA0-44B7-AFAF-E91A4C11FC2B}">
      <dgm:prSet/>
      <dgm:spPr/>
      <dgm:t>
        <a:bodyPr/>
        <a:lstStyle/>
        <a:p>
          <a:endParaRPr lang="en-US"/>
        </a:p>
      </dgm:t>
    </dgm:pt>
    <dgm:pt modelId="{585909F0-7A95-4F16-B31A-9ACFC45AD77C}" type="sibTrans" cxnId="{4FB0395B-FBA0-44B7-AFAF-E91A4C11FC2B}">
      <dgm:prSet/>
      <dgm:spPr/>
      <dgm:t>
        <a:bodyPr/>
        <a:lstStyle/>
        <a:p>
          <a:endParaRPr lang="en-US"/>
        </a:p>
      </dgm:t>
    </dgm:pt>
    <dgm:pt modelId="{3FF492E7-7953-4BC2-BD3A-9F43FC0C2DFD}">
      <dgm:prSet/>
      <dgm:spPr/>
      <dgm:t>
        <a:bodyPr/>
        <a:lstStyle/>
        <a:p>
          <a:r>
            <a:rPr lang="nl-NL"/>
            <a:t>etc</a:t>
          </a:r>
          <a:endParaRPr lang="en-US"/>
        </a:p>
      </dgm:t>
    </dgm:pt>
    <dgm:pt modelId="{F8572B36-ABFC-4B50-A22D-3752D0DE8465}" type="parTrans" cxnId="{E4C2EB3B-FA34-4A5A-88E1-0D096FEAB130}">
      <dgm:prSet/>
      <dgm:spPr/>
      <dgm:t>
        <a:bodyPr/>
        <a:lstStyle/>
        <a:p>
          <a:endParaRPr lang="en-US"/>
        </a:p>
      </dgm:t>
    </dgm:pt>
    <dgm:pt modelId="{351F74E6-96BE-4D00-8E82-BB4A71EB9A3F}" type="sibTrans" cxnId="{E4C2EB3B-FA34-4A5A-88E1-0D096FEAB130}">
      <dgm:prSet/>
      <dgm:spPr/>
      <dgm:t>
        <a:bodyPr/>
        <a:lstStyle/>
        <a:p>
          <a:endParaRPr lang="en-US"/>
        </a:p>
      </dgm:t>
    </dgm:pt>
    <dgm:pt modelId="{F16C2C1E-52BA-47E1-B127-520F7F557465}" type="pres">
      <dgm:prSet presAssocID="{A48B422E-C3A7-4B03-BC4E-9369B0219D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2A75707F-474D-400A-A41A-90533018CCAC}" type="pres">
      <dgm:prSet presAssocID="{696F8B1B-4F2B-4079-8927-9D6CE54F474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C424BE9-9CEC-499E-8818-6D8B040CC863}" type="pres">
      <dgm:prSet presAssocID="{696F8B1B-4F2B-4079-8927-9D6CE54F474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45CCA34-1A62-4F22-AFAB-60AAFA0A5E86}" type="pres">
      <dgm:prSet presAssocID="{95DA0854-E18A-4A68-8FE5-3C952A51251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3B177FD-2BDD-46FE-93D2-D464DEBCFBF0}" type="pres">
      <dgm:prSet presAssocID="{95DA0854-E18A-4A68-8FE5-3C952A512513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9A82C3F2-D631-4F1A-B0D2-7EE59E40B1EF}" type="presOf" srcId="{696F8B1B-4F2B-4079-8927-9D6CE54F4748}" destId="{2A75707F-474D-400A-A41A-90533018CCAC}" srcOrd="0" destOrd="0" presId="urn:microsoft.com/office/officeart/2005/8/layout/vList2"/>
    <dgm:cxn modelId="{E4C2EB3B-FA34-4A5A-88E1-0D096FEAB130}" srcId="{95DA0854-E18A-4A68-8FE5-3C952A512513}" destId="{3FF492E7-7953-4BC2-BD3A-9F43FC0C2DFD}" srcOrd="3" destOrd="0" parTransId="{F8572B36-ABFC-4B50-A22D-3752D0DE8465}" sibTransId="{351F74E6-96BE-4D00-8E82-BB4A71EB9A3F}"/>
    <dgm:cxn modelId="{5EB80CAD-526B-4E46-B8D8-973CD71D1172}" type="presOf" srcId="{95DA0854-E18A-4A68-8FE5-3C952A512513}" destId="{745CCA34-1A62-4F22-AFAB-60AAFA0A5E86}" srcOrd="0" destOrd="0" presId="urn:microsoft.com/office/officeart/2005/8/layout/vList2"/>
    <dgm:cxn modelId="{4FB0395B-FBA0-44B7-AFAF-E91A4C11FC2B}" srcId="{95DA0854-E18A-4A68-8FE5-3C952A512513}" destId="{49AA11DC-7F5B-42E3-BF87-0FE0DDA34CB0}" srcOrd="2" destOrd="0" parTransId="{56312548-0896-43D0-8F0D-C0ACB43C82D5}" sibTransId="{585909F0-7A95-4F16-B31A-9ACFC45AD77C}"/>
    <dgm:cxn modelId="{0F54B6CA-5806-4707-BB5A-BE6DCAEF35F1}" srcId="{696F8B1B-4F2B-4079-8927-9D6CE54F4748}" destId="{5DF2B7E2-8E60-446B-A93B-A05DC08E3788}" srcOrd="0" destOrd="0" parTransId="{CC3D1522-59DA-432B-8070-B72ADBB95B91}" sibTransId="{91494CED-8FE4-47E1-AC3B-A7D158918C4E}"/>
    <dgm:cxn modelId="{DCE1E023-F85E-41C8-B7E5-B70B63CF71D7}" type="presOf" srcId="{7C70C41A-41F5-4F0E-B4CE-DEBAB8AA3725}" destId="{53B177FD-2BDD-46FE-93D2-D464DEBCFBF0}" srcOrd="0" destOrd="1" presId="urn:microsoft.com/office/officeart/2005/8/layout/vList2"/>
    <dgm:cxn modelId="{7992B045-0B35-43C2-B46F-D35E57401A62}" type="presOf" srcId="{A48B422E-C3A7-4B03-BC4E-9369B0219D66}" destId="{F16C2C1E-52BA-47E1-B127-520F7F557465}" srcOrd="0" destOrd="0" presId="urn:microsoft.com/office/officeart/2005/8/layout/vList2"/>
    <dgm:cxn modelId="{379A884C-3012-4F44-AC4F-CA7C952B7762}" type="presOf" srcId="{5DF2B7E2-8E60-446B-A93B-A05DC08E3788}" destId="{5C424BE9-9CEC-499E-8818-6D8B040CC863}" srcOrd="0" destOrd="0" presId="urn:microsoft.com/office/officeart/2005/8/layout/vList2"/>
    <dgm:cxn modelId="{E9162297-1008-4581-997D-B1FAC90F8CCC}" srcId="{95DA0854-E18A-4A68-8FE5-3C952A512513}" destId="{A8FB32AE-86C0-4215-9F99-3352AF38C8C7}" srcOrd="0" destOrd="0" parTransId="{524DBF5A-E02A-4872-82E8-48714786A78E}" sibTransId="{3DBC19F9-5A0F-4A35-922F-ABC99D1429E0}"/>
    <dgm:cxn modelId="{DCBBDA11-C3DD-4E77-B06E-EC615C4DC923}" type="presOf" srcId="{3FF492E7-7953-4BC2-BD3A-9F43FC0C2DFD}" destId="{53B177FD-2BDD-46FE-93D2-D464DEBCFBF0}" srcOrd="0" destOrd="3" presId="urn:microsoft.com/office/officeart/2005/8/layout/vList2"/>
    <dgm:cxn modelId="{74574EA8-088B-4E8A-A833-EB7FCFF78179}" srcId="{A48B422E-C3A7-4B03-BC4E-9369B0219D66}" destId="{95DA0854-E18A-4A68-8FE5-3C952A512513}" srcOrd="1" destOrd="0" parTransId="{0B9D673D-B7D0-4B28-A350-7E48E8E2106E}" sibTransId="{0B075DBB-B798-46DC-B348-9120C759285E}"/>
    <dgm:cxn modelId="{C4EB7D0B-8E65-4BE9-94F4-C317B86FFB89}" type="presOf" srcId="{A8FB32AE-86C0-4215-9F99-3352AF38C8C7}" destId="{53B177FD-2BDD-46FE-93D2-D464DEBCFBF0}" srcOrd="0" destOrd="0" presId="urn:microsoft.com/office/officeart/2005/8/layout/vList2"/>
    <dgm:cxn modelId="{2FA61DED-BC00-48AD-847A-7648DCC4DA17}" type="presOf" srcId="{49AA11DC-7F5B-42E3-BF87-0FE0DDA34CB0}" destId="{53B177FD-2BDD-46FE-93D2-D464DEBCFBF0}" srcOrd="0" destOrd="2" presId="urn:microsoft.com/office/officeart/2005/8/layout/vList2"/>
    <dgm:cxn modelId="{6575A46A-CFD1-4D01-85D8-1055E53B31C2}" srcId="{95DA0854-E18A-4A68-8FE5-3C952A512513}" destId="{7C70C41A-41F5-4F0E-B4CE-DEBAB8AA3725}" srcOrd="1" destOrd="0" parTransId="{B3233E2F-CC41-41EE-BD34-A28B51991F76}" sibTransId="{53D1A429-9921-4AE1-B997-902291E9C266}"/>
    <dgm:cxn modelId="{6691F82A-7FDB-43B1-BC55-CA1FD55E8A3F}" srcId="{A48B422E-C3A7-4B03-BC4E-9369B0219D66}" destId="{696F8B1B-4F2B-4079-8927-9D6CE54F4748}" srcOrd="0" destOrd="0" parTransId="{89C4B546-E7BA-4700-A6D6-2C0367503665}" sibTransId="{7AB6EC79-9DD3-4DE4-A2A0-C31BE1F4069F}"/>
    <dgm:cxn modelId="{8BB82AC9-321A-4D9F-BDF1-15B262FDC4FA}" type="presParOf" srcId="{F16C2C1E-52BA-47E1-B127-520F7F557465}" destId="{2A75707F-474D-400A-A41A-90533018CCAC}" srcOrd="0" destOrd="0" presId="urn:microsoft.com/office/officeart/2005/8/layout/vList2"/>
    <dgm:cxn modelId="{89B719F2-73D8-4426-A001-FA36BEB3D754}" type="presParOf" srcId="{F16C2C1E-52BA-47E1-B127-520F7F557465}" destId="{5C424BE9-9CEC-499E-8818-6D8B040CC863}" srcOrd="1" destOrd="0" presId="urn:microsoft.com/office/officeart/2005/8/layout/vList2"/>
    <dgm:cxn modelId="{5D1049D3-3065-4B53-93FB-A14A8C0D7F5B}" type="presParOf" srcId="{F16C2C1E-52BA-47E1-B127-520F7F557465}" destId="{745CCA34-1A62-4F22-AFAB-60AAFA0A5E86}" srcOrd="2" destOrd="0" presId="urn:microsoft.com/office/officeart/2005/8/layout/vList2"/>
    <dgm:cxn modelId="{791A0D4D-2D2C-4C1D-A404-617B85AA3DCC}" type="presParOf" srcId="{F16C2C1E-52BA-47E1-B127-520F7F557465}" destId="{53B177FD-2BDD-46FE-93D2-D464DEBCFBF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BAB127-7B53-417A-84A1-16B63A62C2C7}" type="doc">
      <dgm:prSet loTypeId="urn:microsoft.com/office/officeart/2005/8/layout/vList2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9D331CC-8FB1-4281-B946-F206C6713FD2}">
      <dgm:prSet/>
      <dgm:spPr/>
      <dgm:t>
        <a:bodyPr/>
        <a:lstStyle/>
        <a:p>
          <a:r>
            <a:rPr lang="nl-NL"/>
            <a:t>Visus Rijk </a:t>
          </a:r>
          <a:endParaRPr lang="en-US"/>
        </a:p>
      </dgm:t>
    </dgm:pt>
    <dgm:pt modelId="{D3C97E5B-5DFF-47DD-9A1A-8CD7DCC13F0E}" type="parTrans" cxnId="{09620294-ED6E-4427-A4DB-257748A4547F}">
      <dgm:prSet/>
      <dgm:spPr/>
      <dgm:t>
        <a:bodyPr/>
        <a:lstStyle/>
        <a:p>
          <a:endParaRPr lang="en-US"/>
        </a:p>
      </dgm:t>
    </dgm:pt>
    <dgm:pt modelId="{97AD3718-6272-42D9-8704-52FDE0FBEB4C}" type="sibTrans" cxnId="{09620294-ED6E-4427-A4DB-257748A4547F}">
      <dgm:prSet/>
      <dgm:spPr/>
      <dgm:t>
        <a:bodyPr/>
        <a:lstStyle/>
        <a:p>
          <a:endParaRPr lang="en-US"/>
        </a:p>
      </dgm:t>
    </dgm:pt>
    <dgm:pt modelId="{B1C5CAAA-AFE6-44EB-A326-989C669D2CAD}">
      <dgm:prSet/>
      <dgm:spPr/>
      <dgm:t>
        <a:bodyPr/>
        <a:lstStyle/>
        <a:p>
          <a:r>
            <a:rPr lang="nl-NL" dirty="0" err="1"/>
            <a:t>BeeBijzonder</a:t>
          </a:r>
          <a:endParaRPr lang="en-US" dirty="0"/>
        </a:p>
      </dgm:t>
    </dgm:pt>
    <dgm:pt modelId="{E51A8DEF-0E09-44D0-A073-DDBC6E34AE82}" type="parTrans" cxnId="{135E25AA-FDFD-4C1F-8B08-FF3C49339223}">
      <dgm:prSet/>
      <dgm:spPr/>
      <dgm:t>
        <a:bodyPr/>
        <a:lstStyle/>
        <a:p>
          <a:endParaRPr lang="en-US"/>
        </a:p>
      </dgm:t>
    </dgm:pt>
    <dgm:pt modelId="{F654FA71-E48B-452F-AAD4-3D1A5CDA4F2B}" type="sibTrans" cxnId="{135E25AA-FDFD-4C1F-8B08-FF3C49339223}">
      <dgm:prSet/>
      <dgm:spPr/>
      <dgm:t>
        <a:bodyPr/>
        <a:lstStyle/>
        <a:p>
          <a:endParaRPr lang="en-US"/>
        </a:p>
      </dgm:t>
    </dgm:pt>
    <dgm:pt modelId="{4650714A-B95A-4870-A3B0-981CD872C89F}">
      <dgm:prSet/>
      <dgm:spPr/>
      <dgm:t>
        <a:bodyPr/>
        <a:lstStyle/>
        <a:p>
          <a:r>
            <a:rPr lang="nl-NL" dirty="0"/>
            <a:t>League of </a:t>
          </a:r>
          <a:r>
            <a:rPr lang="nl-NL" dirty="0" err="1"/>
            <a:t>extraordinary</a:t>
          </a:r>
          <a:r>
            <a:rPr lang="nl-NL" dirty="0"/>
            <a:t> </a:t>
          </a:r>
          <a:r>
            <a:rPr lang="nl-NL" dirty="0" err="1"/>
            <a:t>people</a:t>
          </a:r>
          <a:endParaRPr lang="en-US" dirty="0"/>
        </a:p>
      </dgm:t>
    </dgm:pt>
    <dgm:pt modelId="{9DC2E03B-7A72-42B1-A7FB-E2D06EC1000F}" type="parTrans" cxnId="{7D18BE6F-C4AD-4112-A56D-36FDBF893F1C}">
      <dgm:prSet/>
      <dgm:spPr/>
      <dgm:t>
        <a:bodyPr/>
        <a:lstStyle/>
        <a:p>
          <a:endParaRPr lang="en-US"/>
        </a:p>
      </dgm:t>
    </dgm:pt>
    <dgm:pt modelId="{B0E7168E-6C68-42C4-B934-90C8294A4BB2}" type="sibTrans" cxnId="{7D18BE6F-C4AD-4112-A56D-36FDBF893F1C}">
      <dgm:prSet/>
      <dgm:spPr/>
      <dgm:t>
        <a:bodyPr/>
        <a:lstStyle/>
        <a:p>
          <a:endParaRPr lang="en-US"/>
        </a:p>
      </dgm:t>
    </dgm:pt>
    <dgm:pt modelId="{E37524AA-2418-4377-8047-61098506A054}" type="pres">
      <dgm:prSet presAssocID="{36BAB127-7B53-417A-84A1-16B63A62C2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3489B38-8D08-4A65-AFEC-40A273768959}" type="pres">
      <dgm:prSet presAssocID="{49D331CC-8FB1-4281-B946-F206C6713FD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B9BA67D-279F-4E02-B621-08906128EEE2}" type="pres">
      <dgm:prSet presAssocID="{97AD3718-6272-42D9-8704-52FDE0FBEB4C}" presName="spacer" presStyleCnt="0"/>
      <dgm:spPr/>
    </dgm:pt>
    <dgm:pt modelId="{979D8B91-DD44-44EE-9E6B-7406BA917672}" type="pres">
      <dgm:prSet presAssocID="{B1C5CAAA-AFE6-44EB-A326-989C669D2CAD}" presName="parentText" presStyleLbl="node1" presStyleIdx="1" presStyleCnt="3" custLinFactY="84791" custLinFactNeighborX="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708AA64-1968-488D-A45F-1FDE24C584E3}" type="pres">
      <dgm:prSet presAssocID="{F654FA71-E48B-452F-AAD4-3D1A5CDA4F2B}" presName="spacer" presStyleCnt="0"/>
      <dgm:spPr/>
    </dgm:pt>
    <dgm:pt modelId="{DF9C12AD-2C7B-4147-9A81-6161678833AE}" type="pres">
      <dgm:prSet presAssocID="{4650714A-B95A-4870-A3B0-981CD872C89F}" presName="parentText" presStyleLbl="node1" presStyleIdx="2" presStyleCnt="3" custLinFactY="-100000" custLinFactNeighborX="399" custLinFactNeighborY="-165335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B420F83B-6217-4AB7-81FB-490DEADE9E2E}" type="presOf" srcId="{49D331CC-8FB1-4281-B946-F206C6713FD2}" destId="{03489B38-8D08-4A65-AFEC-40A273768959}" srcOrd="0" destOrd="0" presId="urn:microsoft.com/office/officeart/2005/8/layout/vList2"/>
    <dgm:cxn modelId="{19A17440-A9B9-4D8A-BD24-2B54A669AFC7}" type="presOf" srcId="{4650714A-B95A-4870-A3B0-981CD872C89F}" destId="{DF9C12AD-2C7B-4147-9A81-6161678833AE}" srcOrd="0" destOrd="0" presId="urn:microsoft.com/office/officeart/2005/8/layout/vList2"/>
    <dgm:cxn modelId="{09620294-ED6E-4427-A4DB-257748A4547F}" srcId="{36BAB127-7B53-417A-84A1-16B63A62C2C7}" destId="{49D331CC-8FB1-4281-B946-F206C6713FD2}" srcOrd="0" destOrd="0" parTransId="{D3C97E5B-5DFF-47DD-9A1A-8CD7DCC13F0E}" sibTransId="{97AD3718-6272-42D9-8704-52FDE0FBEB4C}"/>
    <dgm:cxn modelId="{135E25AA-FDFD-4C1F-8B08-FF3C49339223}" srcId="{36BAB127-7B53-417A-84A1-16B63A62C2C7}" destId="{B1C5CAAA-AFE6-44EB-A326-989C669D2CAD}" srcOrd="1" destOrd="0" parTransId="{E51A8DEF-0E09-44D0-A073-DDBC6E34AE82}" sibTransId="{F654FA71-E48B-452F-AAD4-3D1A5CDA4F2B}"/>
    <dgm:cxn modelId="{E9ED790F-0C51-42E2-9E3F-69B3CCD31FBD}" type="presOf" srcId="{B1C5CAAA-AFE6-44EB-A326-989C669D2CAD}" destId="{979D8B91-DD44-44EE-9E6B-7406BA917672}" srcOrd="0" destOrd="0" presId="urn:microsoft.com/office/officeart/2005/8/layout/vList2"/>
    <dgm:cxn modelId="{57190BB4-2FBB-4C57-9446-D807FEF64C68}" type="presOf" srcId="{36BAB127-7B53-417A-84A1-16B63A62C2C7}" destId="{E37524AA-2418-4377-8047-61098506A054}" srcOrd="0" destOrd="0" presId="urn:microsoft.com/office/officeart/2005/8/layout/vList2"/>
    <dgm:cxn modelId="{7D18BE6F-C4AD-4112-A56D-36FDBF893F1C}" srcId="{36BAB127-7B53-417A-84A1-16B63A62C2C7}" destId="{4650714A-B95A-4870-A3B0-981CD872C89F}" srcOrd="2" destOrd="0" parTransId="{9DC2E03B-7A72-42B1-A7FB-E2D06EC1000F}" sibTransId="{B0E7168E-6C68-42C4-B934-90C8294A4BB2}"/>
    <dgm:cxn modelId="{D3D44656-9986-4D20-845F-ABE5321F19F1}" type="presParOf" srcId="{E37524AA-2418-4377-8047-61098506A054}" destId="{03489B38-8D08-4A65-AFEC-40A273768959}" srcOrd="0" destOrd="0" presId="urn:microsoft.com/office/officeart/2005/8/layout/vList2"/>
    <dgm:cxn modelId="{B1D894A0-9EA8-4DB3-9C3C-D5F55D6F233F}" type="presParOf" srcId="{E37524AA-2418-4377-8047-61098506A054}" destId="{DB9BA67D-279F-4E02-B621-08906128EEE2}" srcOrd="1" destOrd="0" presId="urn:microsoft.com/office/officeart/2005/8/layout/vList2"/>
    <dgm:cxn modelId="{0FA1CA93-EA5F-4C34-9510-008CA9435F05}" type="presParOf" srcId="{E37524AA-2418-4377-8047-61098506A054}" destId="{979D8B91-DD44-44EE-9E6B-7406BA917672}" srcOrd="2" destOrd="0" presId="urn:microsoft.com/office/officeart/2005/8/layout/vList2"/>
    <dgm:cxn modelId="{2A677B64-7F20-4EFC-AF81-043E0D685CD7}" type="presParOf" srcId="{E37524AA-2418-4377-8047-61098506A054}" destId="{C708AA64-1968-488D-A45F-1FDE24C584E3}" srcOrd="3" destOrd="0" presId="urn:microsoft.com/office/officeart/2005/8/layout/vList2"/>
    <dgm:cxn modelId="{EABC05BB-6C99-44EB-A5A3-FF857B692986}" type="presParOf" srcId="{E37524AA-2418-4377-8047-61098506A054}" destId="{DF9C12AD-2C7B-4147-9A81-6161678833A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658E7-0386-4F4C-86C5-490246E01404}">
      <dsp:nvSpPr>
        <dsp:cNvPr id="0" name=""/>
        <dsp:cNvSpPr/>
      </dsp:nvSpPr>
      <dsp:spPr>
        <a:xfrm>
          <a:off x="0" y="1128"/>
          <a:ext cx="10753725" cy="8634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Man/vrouw</a:t>
          </a:r>
          <a:endParaRPr lang="en-US" sz="3600" kern="1200" dirty="0"/>
        </a:p>
      </dsp:txBody>
      <dsp:txXfrm>
        <a:off x="42151" y="43279"/>
        <a:ext cx="10669423" cy="779158"/>
      </dsp:txXfrm>
    </dsp:sp>
    <dsp:sp modelId="{CF307D83-984F-40CA-8B33-F51DDA4EA806}">
      <dsp:nvSpPr>
        <dsp:cNvPr id="0" name=""/>
        <dsp:cNvSpPr/>
      </dsp:nvSpPr>
      <dsp:spPr>
        <a:xfrm>
          <a:off x="0" y="968268"/>
          <a:ext cx="10753725" cy="8634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Etnische minderheden</a:t>
          </a:r>
          <a:endParaRPr lang="en-US" sz="3600" kern="1200" dirty="0"/>
        </a:p>
      </dsp:txBody>
      <dsp:txXfrm>
        <a:off x="42151" y="1010419"/>
        <a:ext cx="10669423" cy="779158"/>
      </dsp:txXfrm>
    </dsp:sp>
    <dsp:sp modelId="{42473050-8DBE-4D4A-9164-CDE161629C75}">
      <dsp:nvSpPr>
        <dsp:cNvPr id="0" name=""/>
        <dsp:cNvSpPr/>
      </dsp:nvSpPr>
      <dsp:spPr>
        <a:xfrm>
          <a:off x="0" y="1935408"/>
          <a:ext cx="10753725" cy="8634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/>
            <a:t>LGBTQI</a:t>
          </a:r>
          <a:endParaRPr lang="en-US" sz="3600" kern="1200"/>
        </a:p>
      </dsp:txBody>
      <dsp:txXfrm>
        <a:off x="42151" y="1977559"/>
        <a:ext cx="10669423" cy="779158"/>
      </dsp:txXfrm>
    </dsp:sp>
    <dsp:sp modelId="{DAE1CE31-C289-44F8-B621-1C9043E69CD1}">
      <dsp:nvSpPr>
        <dsp:cNvPr id="0" name=""/>
        <dsp:cNvSpPr/>
      </dsp:nvSpPr>
      <dsp:spPr>
        <a:xfrm>
          <a:off x="0" y="2902548"/>
          <a:ext cx="10753725" cy="8634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/>
            <a:t>Mensen met een arbeidsbeperking</a:t>
          </a:r>
          <a:endParaRPr lang="en-US" sz="3600" kern="1200"/>
        </a:p>
      </dsp:txBody>
      <dsp:txXfrm>
        <a:off x="42151" y="2944699"/>
        <a:ext cx="10669423" cy="7791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B7003-EEB5-42C8-B1BE-81478D8C47A4}">
      <dsp:nvSpPr>
        <dsp:cNvPr id="0" name=""/>
        <dsp:cNvSpPr/>
      </dsp:nvSpPr>
      <dsp:spPr>
        <a:xfrm>
          <a:off x="0" y="230943"/>
          <a:ext cx="10753725" cy="155902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6500" kern="1200"/>
            <a:t>Fysieke beperking</a:t>
          </a:r>
          <a:endParaRPr lang="en-US" sz="6500" kern="1200"/>
        </a:p>
      </dsp:txBody>
      <dsp:txXfrm>
        <a:off x="76105" y="307048"/>
        <a:ext cx="10601515" cy="1406815"/>
      </dsp:txXfrm>
    </dsp:sp>
    <dsp:sp modelId="{9A50E8E8-9557-47EE-BD06-3F4AAE92B061}">
      <dsp:nvSpPr>
        <dsp:cNvPr id="0" name=""/>
        <dsp:cNvSpPr/>
      </dsp:nvSpPr>
      <dsp:spPr>
        <a:xfrm>
          <a:off x="0" y="1977168"/>
          <a:ext cx="10753725" cy="155902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6500" kern="1200" dirty="0"/>
            <a:t>Mentale beperking </a:t>
          </a:r>
          <a:endParaRPr lang="en-US" sz="6500" kern="1200" dirty="0"/>
        </a:p>
      </dsp:txBody>
      <dsp:txXfrm>
        <a:off x="76105" y="2053273"/>
        <a:ext cx="10601515" cy="14068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5707F-474D-400A-A41A-90533018CCAC}">
      <dsp:nvSpPr>
        <dsp:cNvPr id="0" name=""/>
        <dsp:cNvSpPr/>
      </dsp:nvSpPr>
      <dsp:spPr>
        <a:xfrm>
          <a:off x="0" y="21939"/>
          <a:ext cx="6254724" cy="10073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4200" kern="1200"/>
            <a:t>De werkgever</a:t>
          </a:r>
          <a:endParaRPr lang="en-US" sz="4200" kern="1200"/>
        </a:p>
      </dsp:txBody>
      <dsp:txXfrm>
        <a:off x="49176" y="71115"/>
        <a:ext cx="6156372" cy="909018"/>
      </dsp:txXfrm>
    </dsp:sp>
    <dsp:sp modelId="{5C424BE9-9CEC-499E-8818-6D8B040CC863}">
      <dsp:nvSpPr>
        <dsp:cNvPr id="0" name=""/>
        <dsp:cNvSpPr/>
      </dsp:nvSpPr>
      <dsp:spPr>
        <a:xfrm>
          <a:off x="0" y="1029309"/>
          <a:ext cx="6254724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587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l-NL" sz="3300" kern="1200" dirty="0"/>
            <a:t>Software</a:t>
          </a:r>
          <a:endParaRPr lang="en-US" sz="3300" kern="1200" dirty="0"/>
        </a:p>
      </dsp:txBody>
      <dsp:txXfrm>
        <a:off x="0" y="1029309"/>
        <a:ext cx="6254724" cy="695520"/>
      </dsp:txXfrm>
    </dsp:sp>
    <dsp:sp modelId="{745CCA34-1A62-4F22-AFAB-60AAFA0A5E86}">
      <dsp:nvSpPr>
        <dsp:cNvPr id="0" name=""/>
        <dsp:cNvSpPr/>
      </dsp:nvSpPr>
      <dsp:spPr>
        <a:xfrm>
          <a:off x="0" y="1724829"/>
          <a:ext cx="6254724" cy="1007370"/>
        </a:xfrm>
        <a:prstGeom prst="roundRect">
          <a:avLst/>
        </a:prstGeom>
        <a:solidFill>
          <a:schemeClr val="accent2">
            <a:hueOff val="-1524796"/>
            <a:satOff val="-662"/>
            <a:lumOff val="-139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4200" kern="1200"/>
            <a:t>UWV</a:t>
          </a:r>
          <a:endParaRPr lang="en-US" sz="4200" kern="1200"/>
        </a:p>
      </dsp:txBody>
      <dsp:txXfrm>
        <a:off x="49176" y="1774005"/>
        <a:ext cx="6156372" cy="909018"/>
      </dsp:txXfrm>
    </dsp:sp>
    <dsp:sp modelId="{53B177FD-2BDD-46FE-93D2-D464DEBCFBF0}">
      <dsp:nvSpPr>
        <dsp:cNvPr id="0" name=""/>
        <dsp:cNvSpPr/>
      </dsp:nvSpPr>
      <dsp:spPr>
        <a:xfrm>
          <a:off x="0" y="2732199"/>
          <a:ext cx="6254724" cy="2738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587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l-NL" sz="3300" kern="1200"/>
            <a:t>Randapparatuur 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l-NL" sz="3300" kern="1200" dirty="0"/>
            <a:t>Stoelen/rolstoelen (voor het werk)</a:t>
          </a:r>
          <a:endParaRPr 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l-NL" sz="3300" kern="1200"/>
            <a:t>Auto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l-NL" sz="3300" kern="1200"/>
            <a:t>etc</a:t>
          </a:r>
          <a:endParaRPr lang="en-US" sz="3300" kern="1200"/>
        </a:p>
      </dsp:txBody>
      <dsp:txXfrm>
        <a:off x="0" y="2732199"/>
        <a:ext cx="6254724" cy="27386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89B38-8D08-4A65-AFEC-40A273768959}">
      <dsp:nvSpPr>
        <dsp:cNvPr id="0" name=""/>
        <dsp:cNvSpPr/>
      </dsp:nvSpPr>
      <dsp:spPr>
        <a:xfrm>
          <a:off x="0" y="18408"/>
          <a:ext cx="10753725" cy="11512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4800" kern="1200"/>
            <a:t>Visus Rijk </a:t>
          </a:r>
          <a:endParaRPr lang="en-US" sz="4800" kern="1200"/>
        </a:p>
      </dsp:txBody>
      <dsp:txXfrm>
        <a:off x="56201" y="74609"/>
        <a:ext cx="10641323" cy="1038877"/>
      </dsp:txXfrm>
    </dsp:sp>
    <dsp:sp modelId="{979D8B91-DD44-44EE-9E6B-7406BA917672}">
      <dsp:nvSpPr>
        <dsp:cNvPr id="0" name=""/>
        <dsp:cNvSpPr/>
      </dsp:nvSpPr>
      <dsp:spPr>
        <a:xfrm>
          <a:off x="0" y="2422350"/>
          <a:ext cx="10753725" cy="11512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4800" kern="1200" dirty="0" err="1"/>
            <a:t>BeeBijzonder</a:t>
          </a:r>
          <a:endParaRPr lang="en-US" sz="4800" kern="1200" dirty="0"/>
        </a:p>
      </dsp:txBody>
      <dsp:txXfrm>
        <a:off x="56201" y="2478551"/>
        <a:ext cx="10641323" cy="1038877"/>
      </dsp:txXfrm>
    </dsp:sp>
    <dsp:sp modelId="{DF9C12AD-2C7B-4147-9A81-6161678833AE}">
      <dsp:nvSpPr>
        <dsp:cNvPr id="0" name=""/>
        <dsp:cNvSpPr/>
      </dsp:nvSpPr>
      <dsp:spPr>
        <a:xfrm>
          <a:off x="0" y="1217609"/>
          <a:ext cx="10753725" cy="11512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4800" kern="1200" dirty="0"/>
            <a:t>League of </a:t>
          </a:r>
          <a:r>
            <a:rPr lang="nl-NL" sz="4800" kern="1200" dirty="0" err="1"/>
            <a:t>extraordinary</a:t>
          </a:r>
          <a:r>
            <a:rPr lang="nl-NL" sz="4800" kern="1200" dirty="0"/>
            <a:t> </a:t>
          </a:r>
          <a:r>
            <a:rPr lang="nl-NL" sz="4800" kern="1200" dirty="0" err="1"/>
            <a:t>people</a:t>
          </a:r>
          <a:endParaRPr lang="en-US" sz="4800" kern="1200" dirty="0"/>
        </a:p>
      </dsp:txBody>
      <dsp:txXfrm>
        <a:off x="56201" y="1273810"/>
        <a:ext cx="10641323" cy="1038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EBD5E0E-B548-4FA8-80F5-AE4DA2DFE259}" type="datetimeFigureOut">
              <a:rPr lang="nl-NL" smtClean="0"/>
              <a:t>30-6-2022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3482DF2-E36B-430E-94D8-FCCE60BBF4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9891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5E0E-B548-4FA8-80F5-AE4DA2DFE259}" type="datetimeFigureOut">
              <a:rPr lang="nl-NL" smtClean="0"/>
              <a:t>30-6-2022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DF2-E36B-430E-94D8-FCCE60BBF4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795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5E0E-B548-4FA8-80F5-AE4DA2DFE259}" type="datetimeFigureOut">
              <a:rPr lang="nl-NL" smtClean="0"/>
              <a:t>30-6-2022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DF2-E36B-430E-94D8-FCCE60BBF4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57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5E0E-B548-4FA8-80F5-AE4DA2DFE259}" type="datetimeFigureOut">
              <a:rPr lang="nl-NL" smtClean="0"/>
              <a:t>30-6-2022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DF2-E36B-430E-94D8-FCCE60BBF4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3444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5E0E-B548-4FA8-80F5-AE4DA2DFE259}" type="datetimeFigureOut">
              <a:rPr lang="nl-NL" smtClean="0"/>
              <a:t>30-6-2022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DF2-E36B-430E-94D8-FCCE60BBF4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32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5E0E-B548-4FA8-80F5-AE4DA2DFE259}" type="datetimeFigureOut">
              <a:rPr lang="nl-NL" smtClean="0"/>
              <a:t>30-6-2022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DF2-E36B-430E-94D8-FCCE60BBF4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8761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5E0E-B548-4FA8-80F5-AE4DA2DFE259}" type="datetimeFigureOut">
              <a:rPr lang="nl-NL" smtClean="0"/>
              <a:t>30-6-2022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DF2-E36B-430E-94D8-FCCE60BBF4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375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5E0E-B548-4FA8-80F5-AE4DA2DFE259}" type="datetimeFigureOut">
              <a:rPr lang="nl-NL" smtClean="0"/>
              <a:t>30-6-2022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DF2-E36B-430E-94D8-FCCE60BBF4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0591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5E0E-B548-4FA8-80F5-AE4DA2DFE259}" type="datetimeFigureOut">
              <a:rPr lang="nl-NL" smtClean="0"/>
              <a:t>30-6-2022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2DF2-E36B-430E-94D8-FCCE60BBF4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12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5E0E-B548-4FA8-80F5-AE4DA2DFE259}" type="datetimeFigureOut">
              <a:rPr lang="nl-NL" smtClean="0"/>
              <a:t>30-6-2022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F3482DF2-E36B-430E-94D8-FCCE60BBF4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611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EBD5E0E-B548-4FA8-80F5-AE4DA2DFE259}" type="datetimeFigureOut">
              <a:rPr lang="nl-NL" smtClean="0"/>
              <a:t>30-6-2022</a:t>
            </a:fld>
            <a:endParaRPr lang="nl-N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3482DF2-E36B-430E-94D8-FCCE60BBF4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4706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EBD5E0E-B548-4FA8-80F5-AE4DA2DFE259}" type="datetimeFigureOut">
              <a:rPr lang="nl-NL" smtClean="0"/>
              <a:t>30-6-2022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F3482DF2-E36B-430E-94D8-FCCE60BBF4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945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postbusfmhveiligheidresident@rijksoverheid.nl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58B30B-5DD2-43F3-B57A-D76F485357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Welkom</a:t>
            </a:r>
            <a:br>
              <a:rPr lang="nl-NL" dirty="0"/>
            </a:br>
            <a:r>
              <a:rPr lang="nl-NL" dirty="0"/>
              <a:t>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2AD487-71F4-497A-A399-F0CF518D58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Toegankelijkheid en </a:t>
            </a:r>
            <a:r>
              <a:rPr lang="nl-NL" dirty="0" err="1"/>
              <a:t>inclusiviteit</a:t>
            </a:r>
            <a:endParaRPr lang="nl-NL" dirty="0"/>
          </a:p>
          <a:p>
            <a:r>
              <a:rPr lang="nl-NL" dirty="0"/>
              <a:t>27 </a:t>
            </a:r>
            <a:r>
              <a:rPr lang="nl-NL"/>
              <a:t>juni </a:t>
            </a:r>
            <a:r>
              <a:rPr lang="nl-NL" smtClean="0"/>
              <a:t>2022</a:t>
            </a:r>
          </a:p>
          <a:p>
            <a:r>
              <a:rPr lang="nl-NL" smtClean="0"/>
              <a:t>Door Annemieke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A113E60-AD49-4889-9352-C1E08E42FBC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48" y="2131200"/>
            <a:ext cx="401052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58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929195BE-7709-45AF-828C-0A0049542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275" y="276225"/>
            <a:ext cx="11534775" cy="6296025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nl-NL" b="0" i="0" cap="all" dirty="0">
                <a:effectLst/>
                <a:latin typeface="ROSans"/>
              </a:rPr>
              <a:t>AANVULLING VOOR DE RESIDENT</a:t>
            </a:r>
          </a:p>
          <a:p>
            <a:pPr algn="l"/>
            <a:endParaRPr lang="nl-NL" sz="1800" b="0" i="0" dirty="0">
              <a:effectLst/>
              <a:latin typeface="ROSans"/>
            </a:endParaRPr>
          </a:p>
          <a:p>
            <a:pPr algn="l"/>
            <a:r>
              <a:rPr lang="nl-NL" b="0" i="0" dirty="0">
                <a:effectLst/>
                <a:latin typeface="ROSans"/>
              </a:rPr>
              <a:t>De Resident beschikt over het ITS-keurmerk. ITS staat voor Integrale </a:t>
            </a:r>
            <a:r>
              <a:rPr lang="nl-NL" b="0" i="0" dirty="0" err="1">
                <a:effectLst/>
                <a:latin typeface="ROSans"/>
              </a:rPr>
              <a:t>Toegankelijkheids</a:t>
            </a:r>
            <a:r>
              <a:rPr lang="nl-NL" b="0" i="0" dirty="0">
                <a:effectLst/>
                <a:latin typeface="ROSans"/>
              </a:rPr>
              <a:t> Standaard. Dit pand heeft de volgende voorzieningen voor mensen met een handicap of (visuele) beperking:</a:t>
            </a:r>
          </a:p>
          <a:p>
            <a:pPr algn="l"/>
            <a:endParaRPr lang="nl-NL" b="0" i="0" dirty="0">
              <a:effectLst/>
              <a:latin typeface="RO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effectLst/>
                <a:latin typeface="ROSans"/>
              </a:rPr>
              <a:t> Rolstoeltoegankelijk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effectLst/>
                <a:latin typeface="ROSans"/>
              </a:rPr>
              <a:t> toegang voor mensen met een handicap of beperking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effectLst/>
                <a:latin typeface="ROSans"/>
              </a:rPr>
              <a:t> toiletten voor mensen met een handicap of beperking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effectLst/>
                <a:latin typeface="ROSans"/>
              </a:rPr>
              <a:t> ringleiding in diverse ruimtes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effectLst/>
                <a:latin typeface="ROSans"/>
              </a:rPr>
              <a:t> </a:t>
            </a:r>
            <a:r>
              <a:rPr lang="nl-NL" b="0" i="0" dirty="0" err="1">
                <a:effectLst/>
                <a:latin typeface="ROSans"/>
              </a:rPr>
              <a:t>blindegeleidestrepen</a:t>
            </a:r>
            <a:endParaRPr lang="nl-NL" b="0" i="0" dirty="0">
              <a:effectLst/>
              <a:latin typeface="RO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effectLst/>
                <a:latin typeface="ROSans"/>
              </a:rPr>
              <a:t> automatische deuren op verschillende etages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effectLst/>
                <a:latin typeface="ROSans"/>
              </a:rPr>
              <a:t> braille op alle koffieautomaten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effectLst/>
                <a:latin typeface="ROSans"/>
              </a:rPr>
              <a:t> op aanvraag, via e-mail: </a:t>
            </a:r>
            <a:r>
              <a:rPr lang="nl-NL" b="0" i="0" u="sng" dirty="0" err="1">
                <a:solidFill>
                  <a:srgbClr val="2370CD"/>
                </a:solidFill>
                <a:effectLst/>
                <a:latin typeface="RO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safety</a:t>
            </a:r>
            <a:r>
              <a:rPr lang="nl-NL" b="0" i="0" u="sng" dirty="0">
                <a:solidFill>
                  <a:srgbClr val="2370CD"/>
                </a:solidFill>
                <a:effectLst/>
                <a:latin typeface="RO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nl-NL" b="0" i="0" u="sng" dirty="0" err="1">
                <a:effectLst/>
                <a:latin typeface="RO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walks</a:t>
            </a:r>
            <a:r>
              <a:rPr lang="nl-NL" b="0" i="0" dirty="0">
                <a:effectLst/>
                <a:latin typeface="ROSans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nl-NL" b="0" i="0" dirty="0">
              <a:effectLst/>
              <a:latin typeface="ROSans"/>
            </a:endParaRPr>
          </a:p>
          <a:p>
            <a:pPr algn="l"/>
            <a:r>
              <a:rPr lang="nl-NL" b="0" i="0" dirty="0">
                <a:effectLst/>
                <a:latin typeface="ROSans"/>
              </a:rPr>
              <a:t>Hulphonden zijn van harte welkom op kantoor</a:t>
            </a:r>
            <a:r>
              <a:rPr lang="nl-NL" b="0" i="0" dirty="0">
                <a:solidFill>
                  <a:srgbClr val="000000"/>
                </a:solidFill>
                <a:effectLst/>
                <a:latin typeface="ROSans"/>
              </a:rPr>
              <a:t>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4891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E2C3D762-DD1B-4FFF-B7D6-E8218DAB8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537" y="304800"/>
            <a:ext cx="10962513" cy="616267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nl-NL" b="1" i="0" dirty="0">
                <a:effectLst/>
                <a:latin typeface="ROSans"/>
              </a:rPr>
              <a:t>Liften</a:t>
            </a:r>
          </a:p>
          <a:p>
            <a:pPr algn="l"/>
            <a:r>
              <a:rPr lang="nl-NL" b="0" i="0" dirty="0">
                <a:effectLst/>
                <a:latin typeface="ROSans"/>
              </a:rPr>
              <a:t>In Helicon (B-, C- en D-gebouw) vind je het bedieningspaneel in de lift zelf. In Castalia (A-gebouw) bedien je de lift met een bedieningspaneel in de </a:t>
            </a:r>
            <a:r>
              <a:rPr lang="nl-NL" b="0" i="0" dirty="0" err="1">
                <a:effectLst/>
                <a:latin typeface="ROSans"/>
              </a:rPr>
              <a:t>lifthal</a:t>
            </a:r>
            <a:r>
              <a:rPr lang="nl-NL" b="0" i="0" dirty="0">
                <a:effectLst/>
                <a:latin typeface="ROSans"/>
              </a:rPr>
              <a:t>.</a:t>
            </a:r>
          </a:p>
          <a:p>
            <a:pPr algn="l"/>
            <a:endParaRPr lang="nl-NL" b="0" i="0" dirty="0">
              <a:effectLst/>
              <a:latin typeface="ROSans"/>
            </a:endParaRPr>
          </a:p>
          <a:p>
            <a:pPr algn="l"/>
            <a:r>
              <a:rPr lang="nl-NL" b="1" i="0" dirty="0">
                <a:effectLst/>
                <a:latin typeface="ROSans"/>
              </a:rPr>
              <a:t>Parkeren voor medewerkers</a:t>
            </a:r>
          </a:p>
          <a:p>
            <a:pPr algn="l"/>
            <a:r>
              <a:rPr lang="nl-NL" b="0" i="0" dirty="0">
                <a:effectLst/>
                <a:latin typeface="ROSans"/>
              </a:rPr>
              <a:t>Heb je een handicap, beperking of een medische indicatie en wil je parkeren in De Resident? In de Helicon parkeergarage aan de </a:t>
            </a:r>
            <a:r>
              <a:rPr lang="nl-NL" b="0" i="0" dirty="0" err="1">
                <a:effectLst/>
                <a:latin typeface="ROSans"/>
              </a:rPr>
              <a:t>Zwarteweg</a:t>
            </a:r>
            <a:r>
              <a:rPr lang="nl-NL" b="0" i="0" dirty="0">
                <a:effectLst/>
                <a:latin typeface="ROSans"/>
              </a:rPr>
              <a:t> 40 zijn op dek 3 tijdens kantooruren 5 parkeerplaatsen beschikbaar voor medewerkers met een medisch abonnement.</a:t>
            </a:r>
          </a:p>
          <a:p>
            <a:pPr algn="l"/>
            <a:endParaRPr lang="nl-NL" b="0" i="0" dirty="0">
              <a:effectLst/>
              <a:latin typeface="ROSans"/>
            </a:endParaRPr>
          </a:p>
          <a:p>
            <a:pPr algn="l"/>
            <a:r>
              <a:rPr lang="nl-NL" b="1" i="0" dirty="0">
                <a:effectLst/>
                <a:latin typeface="ROSans"/>
              </a:rPr>
              <a:t>Parkeren voor bezoekers</a:t>
            </a:r>
          </a:p>
          <a:p>
            <a:pPr algn="l"/>
            <a:r>
              <a:rPr lang="nl-NL" b="0" i="0" dirty="0">
                <a:effectLst/>
                <a:latin typeface="ROSans"/>
              </a:rPr>
              <a:t>Bezoekers met een handicap of beperking kunnen gebruikmaken van een van de 3 parkeerplaatsen tegenover de parkeergarage, dus buiten het pand. Voor deze parkeerplaatsen moet je betalen. Je kunt ze niet reserveren.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6477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AF0F7-EA3B-4E24-88BC-A9D92176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Netwerken </a:t>
            </a:r>
            <a:br>
              <a:rPr lang="nl-NL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>
              <a:solidFill>
                <a:schemeClr val="tx1"/>
              </a:solidFill>
            </a:endParaRPr>
          </a:p>
        </p:txBody>
      </p:sp>
      <p:graphicFrame>
        <p:nvGraphicFramePr>
          <p:cNvPr id="12" name="Tijdelijke aanduiding voor inhoud 2">
            <a:extLst>
              <a:ext uri="{FF2B5EF4-FFF2-40B4-BE49-F238E27FC236}">
                <a16:creationId xmlns:a16="http://schemas.microsoft.com/office/drawing/2014/main" id="{E8B044EA-547E-BB00-97B2-E8839AF097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1979235"/>
              </p:ext>
            </p:extLst>
          </p:nvPr>
        </p:nvGraphicFramePr>
        <p:xfrm>
          <a:off x="676275" y="2011363"/>
          <a:ext cx="10753725" cy="3767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462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5DA883-6D72-49B4-9BF4-BBD3BC719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503" y="1285196"/>
            <a:ext cx="9607160" cy="2779429"/>
          </a:xfrm>
        </p:spPr>
        <p:txBody>
          <a:bodyPr>
            <a:normAutofit/>
          </a:bodyPr>
          <a:lstStyle/>
          <a:p>
            <a:pPr algn="ctr"/>
            <a:r>
              <a:rPr lang="nl-NL" sz="7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Ervaringen </a:t>
            </a:r>
            <a:endParaRPr lang="nl-NL" sz="7200" dirty="0"/>
          </a:p>
        </p:txBody>
      </p:sp>
    </p:spTree>
    <p:extLst>
      <p:ext uri="{BB962C8B-B14F-4D97-AF65-F5344CB8AC3E}">
        <p14:creationId xmlns:p14="http://schemas.microsoft.com/office/powerpoint/2010/main" val="2108805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B77DFE-852D-49FC-842A-6FDF646473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      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E0ABBA9-EE23-4EF8-8951-9B96CA79A3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   </a:t>
            </a:r>
          </a:p>
        </p:txBody>
      </p:sp>
      <p:pic>
        <p:nvPicPr>
          <p:cNvPr id="5" name="Afbeelding 4" descr="Afbeelding met tekst, bus, venster, deur&#10;&#10;Automatisch gegenereerde beschrijving">
            <a:extLst>
              <a:ext uri="{FF2B5EF4-FFF2-40B4-BE49-F238E27FC236}">
                <a16:creationId xmlns:a16="http://schemas.microsoft.com/office/drawing/2014/main" id="{3A98CB08-18BA-47CA-8A56-21453C2BF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38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innen, muur, betegeld, afzuigkap&#10;&#10;Automatisch gegenereerde beschrijving">
            <a:extLst>
              <a:ext uri="{FF2B5EF4-FFF2-40B4-BE49-F238E27FC236}">
                <a16:creationId xmlns:a16="http://schemas.microsoft.com/office/drawing/2014/main" id="{DF99CEC5-4B52-40E1-BBD3-24797AFC6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r="50618" b="-1"/>
          <a:stretch/>
        </p:blipFill>
        <p:spPr>
          <a:xfrm rot="5400000">
            <a:off x="3310467" y="-2023470"/>
            <a:ext cx="5571066" cy="1090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57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binnen, muur, rommelig&#10;&#10;Automatisch gegenereerde beschrijving">
            <a:extLst>
              <a:ext uri="{FF2B5EF4-FFF2-40B4-BE49-F238E27FC236}">
                <a16:creationId xmlns:a16="http://schemas.microsoft.com/office/drawing/2014/main" id="{EDA3F64B-F399-420C-8210-AC6A82BB07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75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FA40A-DE33-49F8-8CD4-00A8CC242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224" y="936711"/>
            <a:ext cx="9732376" cy="101448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5000"/>
              </a:lnSpc>
            </a:pPr>
            <a:r>
              <a:rPr lang="en-US" sz="7300" dirty="0" err="1">
                <a:solidFill>
                  <a:schemeClr val="bg1"/>
                </a:solidFill>
                <a:effectLst/>
              </a:rPr>
              <a:t>Stellingen</a:t>
            </a:r>
            <a:r>
              <a:rPr lang="en-US" sz="4400" dirty="0">
                <a:effectLst/>
              </a:rPr>
              <a:t/>
            </a:r>
            <a:br>
              <a:rPr lang="en-US" sz="4400" dirty="0">
                <a:effectLst/>
              </a:rPr>
            </a:br>
            <a:endParaRPr lang="en-US" sz="4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CA98458-3924-429F-8A15-453179E8F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000" y="2563199"/>
            <a:ext cx="11034381" cy="33580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800"/>
              </a:spcAft>
              <a:buFont typeface="Arial" pitchFamily="34" charset="0"/>
              <a:buChar char=" "/>
            </a:pPr>
            <a:r>
              <a:rPr lang="en-US" dirty="0">
                <a:effectLst/>
                <a:latin typeface="+mn-lt"/>
              </a:rPr>
              <a:t>De </a:t>
            </a:r>
            <a:r>
              <a:rPr lang="en-US" dirty="0" err="1">
                <a:effectLst/>
                <a:latin typeface="+mn-lt"/>
              </a:rPr>
              <a:t>overheid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moet</a:t>
            </a:r>
            <a:r>
              <a:rPr lang="en-US" dirty="0">
                <a:effectLst/>
                <a:latin typeface="+mn-lt"/>
              </a:rPr>
              <a:t> het </a:t>
            </a:r>
            <a:r>
              <a:rPr lang="en-US" dirty="0" err="1">
                <a:effectLst/>
                <a:latin typeface="+mn-lt"/>
              </a:rPr>
              <a:t>goede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voorbeeld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geven</a:t>
            </a:r>
            <a:r>
              <a:rPr lang="en-US" dirty="0">
                <a:effectLst/>
                <a:latin typeface="+mn-lt"/>
              </a:rPr>
              <a:t>.</a:t>
            </a:r>
          </a:p>
          <a:p>
            <a:pPr>
              <a:spcAft>
                <a:spcPts val="800"/>
              </a:spcAft>
              <a:buFont typeface="Arial" pitchFamily="34" charset="0"/>
              <a:buChar char=" "/>
            </a:pPr>
            <a:r>
              <a:rPr lang="en-US" dirty="0">
                <a:effectLst/>
                <a:latin typeface="+mn-lt"/>
              </a:rPr>
              <a:t>De </a:t>
            </a:r>
            <a:r>
              <a:rPr lang="en-US" dirty="0" err="1">
                <a:effectLst/>
                <a:latin typeface="+mn-lt"/>
              </a:rPr>
              <a:t>overheid</a:t>
            </a:r>
            <a:r>
              <a:rPr lang="en-US" dirty="0">
                <a:effectLst/>
                <a:latin typeface="+mn-lt"/>
              </a:rPr>
              <a:t> mag </a:t>
            </a:r>
            <a:r>
              <a:rPr lang="en-US" dirty="0" err="1">
                <a:effectLst/>
                <a:latin typeface="+mn-lt"/>
              </a:rPr>
              <a:t>zijn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diversiteit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meer</a:t>
            </a:r>
            <a:r>
              <a:rPr lang="en-US" dirty="0">
                <a:effectLst/>
                <a:latin typeface="+mn-lt"/>
              </a:rPr>
              <a:t> laten </a:t>
            </a:r>
            <a:r>
              <a:rPr lang="en-US" dirty="0" err="1">
                <a:effectLst/>
                <a:latin typeface="+mn-lt"/>
              </a:rPr>
              <a:t>zien</a:t>
            </a:r>
            <a:endParaRPr lang="en-US" dirty="0">
              <a:effectLst/>
              <a:latin typeface="+mn-lt"/>
            </a:endParaRPr>
          </a:p>
          <a:p>
            <a:pPr>
              <a:spcAft>
                <a:spcPts val="800"/>
              </a:spcAft>
              <a:buFont typeface="Arial" pitchFamily="34" charset="0"/>
              <a:buChar char=" "/>
            </a:pPr>
            <a:r>
              <a:rPr lang="en-US" dirty="0">
                <a:effectLst/>
                <a:latin typeface="+mn-lt"/>
              </a:rPr>
              <a:t>De </a:t>
            </a:r>
            <a:r>
              <a:rPr lang="en-US" dirty="0" err="1">
                <a:effectLst/>
                <a:latin typeface="+mn-lt"/>
              </a:rPr>
              <a:t>overheid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doet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voldoende</a:t>
            </a:r>
            <a:r>
              <a:rPr lang="en-US" dirty="0">
                <a:effectLst/>
                <a:latin typeface="+mn-lt"/>
              </a:rPr>
              <a:t> om </a:t>
            </a:r>
            <a:r>
              <a:rPr lang="en-US" dirty="0" err="1">
                <a:effectLst/>
                <a:latin typeface="+mn-lt"/>
              </a:rPr>
              <a:t>mensen</a:t>
            </a:r>
            <a:r>
              <a:rPr lang="en-US" dirty="0">
                <a:effectLst/>
                <a:latin typeface="+mn-lt"/>
              </a:rPr>
              <a:t> met </a:t>
            </a:r>
            <a:r>
              <a:rPr lang="en-US" dirty="0" err="1">
                <a:effectLst/>
                <a:latin typeface="+mn-lt"/>
              </a:rPr>
              <a:t>een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beperking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aan</a:t>
            </a:r>
            <a:r>
              <a:rPr lang="en-US" dirty="0">
                <a:effectLst/>
                <a:latin typeface="+mn-lt"/>
              </a:rPr>
              <a:t> het </a:t>
            </a:r>
            <a:r>
              <a:rPr lang="en-US" dirty="0" err="1">
                <a:effectLst/>
                <a:latin typeface="+mn-lt"/>
              </a:rPr>
              <a:t>werk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te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krijgen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en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te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houden</a:t>
            </a:r>
            <a:r>
              <a:rPr lang="en-US" dirty="0">
                <a:effectLst/>
                <a:latin typeface="+mn-lt"/>
              </a:rPr>
              <a:t>.</a:t>
            </a:r>
          </a:p>
          <a:p>
            <a:pPr>
              <a:buFont typeface="Arial" pitchFamily="34" charset="0"/>
              <a:buChar char=" 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0717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AC642847-C1C4-456D-9896-6F6A18296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" y="419100"/>
            <a:ext cx="10676763" cy="5433696"/>
          </a:xfrm>
        </p:spPr>
        <p:txBody>
          <a:bodyPr/>
          <a:lstStyle/>
          <a:p>
            <a:r>
              <a:rPr lang="nl-NL" dirty="0"/>
              <a:t>Met dank aan:</a:t>
            </a:r>
          </a:p>
          <a:p>
            <a:endParaRPr lang="nl-NL" smtClean="0"/>
          </a:p>
          <a:p>
            <a:r>
              <a:rPr lang="nl-NL" smtClean="0"/>
              <a:t>Martin (Fotograaf)</a:t>
            </a:r>
            <a:endParaRPr lang="nl-NL" dirty="0"/>
          </a:p>
          <a:p>
            <a:r>
              <a:rPr lang="nl-NL"/>
              <a:t>Rutger </a:t>
            </a:r>
            <a:r>
              <a:rPr lang="nl-NL" smtClean="0"/>
              <a:t>(</a:t>
            </a:r>
            <a:r>
              <a:rPr lang="nl-NL" dirty="0"/>
              <a:t>Jobcoach)</a:t>
            </a:r>
          </a:p>
          <a:p>
            <a:r>
              <a:rPr lang="nl-NL" smtClean="0"/>
              <a:t>Annemieke (DOR SZW) </a:t>
            </a:r>
          </a:p>
          <a:p>
            <a:r>
              <a:rPr lang="nl-NL" smtClean="0"/>
              <a:t>Leden werkgroep Arbo/HRM DOR SZW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3988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gebouw, vloer, weg&#10;&#10;Automatisch gegenereerde beschrijving">
            <a:extLst>
              <a:ext uri="{FF2B5EF4-FFF2-40B4-BE49-F238E27FC236}">
                <a16:creationId xmlns:a16="http://schemas.microsoft.com/office/drawing/2014/main" id="{0376D213-0267-497B-8DF1-2C1AD216A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r="1" b="1965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97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CA991-16C6-4203-99BA-44D1BDB2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8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Onder diversiteit en inclusie vallen de volgende groepen:</a:t>
            </a:r>
            <a:br>
              <a:rPr lang="nl-NL" sz="38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3800" dirty="0">
              <a:solidFill>
                <a:schemeClr val="tx1"/>
              </a:solidFill>
            </a:endParaRP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00F8870A-64FF-50B5-8BA3-61BF37623B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9800427"/>
              </p:ext>
            </p:extLst>
          </p:nvPr>
        </p:nvGraphicFramePr>
        <p:xfrm>
          <a:off x="676275" y="2011363"/>
          <a:ext cx="10753725" cy="3767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0702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5E8897-E52C-4611-9655-A1DDE1C9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00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Mensen met een arbeidsbeperking</a:t>
            </a:r>
            <a:br>
              <a:rPr lang="nl-NL" sz="500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5000">
              <a:solidFill>
                <a:schemeClr val="tx1"/>
              </a:solidFill>
            </a:endParaRP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F716B7F6-755C-AD0A-F124-37A4E93EF2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578990"/>
              </p:ext>
            </p:extLst>
          </p:nvPr>
        </p:nvGraphicFramePr>
        <p:xfrm>
          <a:off x="676275" y="2011363"/>
          <a:ext cx="10753725" cy="3767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9763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loer, deur&#10;&#10;Automatisch gegenereerde beschrijving">
            <a:extLst>
              <a:ext uri="{FF2B5EF4-FFF2-40B4-BE49-F238E27FC236}">
                <a16:creationId xmlns:a16="http://schemas.microsoft.com/office/drawing/2014/main" id="{E1837729-FB95-484D-B525-60E51C96C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75" y="0"/>
            <a:ext cx="10737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46328-E4BF-46F8-B135-E8F326AA7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nl-NL" sz="4200">
                <a:solidFill>
                  <a:srgbClr val="FFFFFF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 wie moet je zijn voor voorzieningen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51FACB57-7B08-08C7-47AD-2BE733A56D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319434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4998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7699994-F930-4BD1-804C-3E97736C34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5E3040-CB0E-4155-9346-CDC038759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51AAB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, elektronica, computer, bureau&#10;&#10;Automatisch gegenereerde beschrijving">
            <a:extLst>
              <a:ext uri="{FF2B5EF4-FFF2-40B4-BE49-F238E27FC236}">
                <a16:creationId xmlns:a16="http://schemas.microsoft.com/office/drawing/2014/main" id="{58DA2587-8850-4732-92BF-FCD5BF199F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80"/>
          <a:stretch/>
        </p:blipFill>
        <p:spPr>
          <a:xfrm>
            <a:off x="477013" y="480061"/>
            <a:ext cx="1123797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12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vloer, binnen, meubels&#10;&#10;Automatisch gegenereerde beschrijving">
            <a:extLst>
              <a:ext uri="{FF2B5EF4-FFF2-40B4-BE49-F238E27FC236}">
                <a16:creationId xmlns:a16="http://schemas.microsoft.com/office/drawing/2014/main" id="{BF8C5724-ADF8-41FE-9230-321337DFE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1"/>
            <a:ext cx="12192000" cy="684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67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E11A81-89F4-48CF-B47A-3020DBC84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850" y="770467"/>
            <a:ext cx="10820400" cy="12107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800"/>
              </a:spcAft>
            </a:pPr>
            <a:r>
              <a:rPr lang="en-US" sz="6600" dirty="0" err="1">
                <a:effectLst/>
              </a:rPr>
              <a:t>Jobcoaches</a:t>
            </a:r>
            <a:r>
              <a:rPr lang="en-US" sz="6600" dirty="0">
                <a:effectLst/>
              </a:rPr>
              <a:t> intern/extern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EB0B9BDF-9096-4A9F-AB53-6A2E553D4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900" y="3057525"/>
            <a:ext cx="9228201" cy="279527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 is </a:t>
            </a:r>
            <a:r>
              <a:rPr lang="en-US" sz="2800" dirty="0" err="1">
                <a:solidFill>
                  <a:srgbClr val="FFFFFF"/>
                </a:solidFill>
              </a:rPr>
              <a:t>een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voorziening</a:t>
            </a:r>
            <a:r>
              <a:rPr lang="en-US" sz="2800" dirty="0">
                <a:solidFill>
                  <a:srgbClr val="FFFFFF"/>
                </a:solidFill>
              </a:rPr>
              <a:t>, maar </a:t>
            </a:r>
            <a:r>
              <a:rPr lang="en-US" sz="2800" dirty="0" err="1">
                <a:solidFill>
                  <a:srgbClr val="FFFFFF"/>
                </a:solidFill>
              </a:rPr>
              <a:t>kan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ook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helpen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bij</a:t>
            </a:r>
            <a:r>
              <a:rPr lang="en-US" sz="2800" dirty="0">
                <a:solidFill>
                  <a:srgbClr val="FFFFFF"/>
                </a:solidFill>
              </a:rPr>
              <a:t> het </a:t>
            </a:r>
            <a:r>
              <a:rPr lang="en-US" sz="2800" dirty="0" err="1">
                <a:solidFill>
                  <a:srgbClr val="FFFFFF"/>
                </a:solidFill>
              </a:rPr>
              <a:t>zoeken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naar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voorzieningen</a:t>
            </a:r>
            <a:endParaRPr lang="en-US" sz="2800" dirty="0">
              <a:solidFill>
                <a:srgbClr val="FFFFFF"/>
              </a:solidFill>
            </a:endParaRPr>
          </a:p>
          <a:p>
            <a:pPr algn="ctr"/>
            <a:endParaRPr lang="en-US" sz="2800" dirty="0">
              <a:solidFill>
                <a:srgbClr val="FFFFFF"/>
              </a:solidFill>
            </a:endParaRP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Elk </a:t>
            </a:r>
            <a:r>
              <a:rPr lang="en-US" sz="2800" dirty="0" err="1">
                <a:solidFill>
                  <a:srgbClr val="FFFFFF"/>
                </a:solidFill>
              </a:rPr>
              <a:t>ministerie</a:t>
            </a:r>
            <a:r>
              <a:rPr lang="en-US" sz="2800" dirty="0">
                <a:solidFill>
                  <a:srgbClr val="FFFFFF"/>
                </a:solidFill>
              </a:rPr>
              <a:t>  </a:t>
            </a:r>
            <a:r>
              <a:rPr lang="en-US" sz="2800" dirty="0" err="1">
                <a:solidFill>
                  <a:srgbClr val="FFFFFF"/>
                </a:solidFill>
              </a:rPr>
              <a:t>geeft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zijn</a:t>
            </a:r>
            <a:r>
              <a:rPr lang="en-US" sz="2800" dirty="0">
                <a:solidFill>
                  <a:srgbClr val="FFFFFF"/>
                </a:solidFill>
              </a:rPr>
              <a:t> eigen </a:t>
            </a:r>
            <a:r>
              <a:rPr lang="en-US" sz="2800" dirty="0" err="1">
                <a:solidFill>
                  <a:srgbClr val="FFFFFF"/>
                </a:solidFill>
              </a:rPr>
              <a:t>draai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aan</a:t>
            </a:r>
            <a:r>
              <a:rPr lang="en-US" sz="2800" dirty="0">
                <a:solidFill>
                  <a:srgbClr val="FFFFFF"/>
                </a:solidFill>
              </a:rPr>
              <a:t> de </a:t>
            </a:r>
            <a:r>
              <a:rPr lang="en-US" sz="2800" dirty="0" err="1">
                <a:solidFill>
                  <a:srgbClr val="FFFFFF"/>
                </a:solidFill>
              </a:rPr>
              <a:t>begeleiding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2075982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364</Words>
  <Application>Microsoft Office PowerPoint</Application>
  <PresentationFormat>Breedbeeld</PresentationFormat>
  <Paragraphs>63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ROSans</vt:lpstr>
      <vt:lpstr>Times New Roman</vt:lpstr>
      <vt:lpstr>Verdana</vt:lpstr>
      <vt:lpstr>Metropolitan</vt:lpstr>
      <vt:lpstr>Welkom  </vt:lpstr>
      <vt:lpstr>PowerPoint-presentatie</vt:lpstr>
      <vt:lpstr>Onder diversiteit en inclusie vallen de volgende groepen: </vt:lpstr>
      <vt:lpstr>Mensen met een arbeidsbeperking </vt:lpstr>
      <vt:lpstr>PowerPoint-presentatie</vt:lpstr>
      <vt:lpstr>Bij wie moet je zijn voor voorzieningen</vt:lpstr>
      <vt:lpstr>PowerPoint-presentatie</vt:lpstr>
      <vt:lpstr>PowerPoint-presentatie</vt:lpstr>
      <vt:lpstr>Jobcoaches intern/extern</vt:lpstr>
      <vt:lpstr>PowerPoint-presentatie</vt:lpstr>
      <vt:lpstr>PowerPoint-presentatie</vt:lpstr>
      <vt:lpstr>Netwerken  </vt:lpstr>
      <vt:lpstr>Ervaringen </vt:lpstr>
      <vt:lpstr>       </vt:lpstr>
      <vt:lpstr>PowerPoint-presentatie</vt:lpstr>
      <vt:lpstr>PowerPoint-presentatie</vt:lpstr>
      <vt:lpstr>Stellingen </vt:lpstr>
      <vt:lpstr>PowerPoint-presentatie</vt:lpstr>
    </vt:vector>
  </TitlesOfParts>
  <Company>Rijksoverheid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</dc:title>
  <dc:creator>Verheggen, A.</dc:creator>
  <cp:lastModifiedBy>Crielaard, Anna</cp:lastModifiedBy>
  <cp:revision>16</cp:revision>
  <dcterms:created xsi:type="dcterms:W3CDTF">2022-06-16T10:02:19Z</dcterms:created>
  <dcterms:modified xsi:type="dcterms:W3CDTF">2022-06-30T09:09:32Z</dcterms:modified>
</cp:coreProperties>
</file>