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5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05613" cy="99441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pos="3840">
          <p15:clr>
            <a:srgbClr val="A4A3A4"/>
          </p15:clr>
        </p15:guide>
        <p15:guide id="3" pos="279">
          <p15:clr>
            <a:srgbClr val="A4A3A4"/>
          </p15:clr>
        </p15:guide>
        <p15:guide id="4" pos="7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228"/>
        <p:guide pos="3840"/>
        <p:guide pos="279"/>
        <p:guide pos="74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52BA582-37AE-D040-8F2F-A09793E5EC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816" tIns="45908" rIns="91816" bIns="45908" rtlCol="0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A9ED9B6-9187-B54F-BB19-17E865C512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816" tIns="45908" rIns="91816" bIns="45908" rtlCol="0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01FF7E2B-35F5-3D42-8261-5146E7246BD8}" type="datetimeFigureOut">
              <a:rPr lang="nl-NL"/>
              <a:pPr>
                <a:defRPr/>
              </a:pPr>
              <a:t>19-5-2025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20E987-C906-BB43-9028-552D1C6BDB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816" tIns="45908" rIns="91816" bIns="45908" rtlCol="0" anchor="b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B7B2F8-FE2E-3444-B7DF-50F8FBB45A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816" tIns="45908" rIns="91816" bIns="459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B6C7AF-EF1D-D94C-9C2E-5CA7C152EF8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3E92A3A-907A-D741-BD9E-11D1412C40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6888"/>
          </a:xfrm>
          <a:prstGeom prst="rect">
            <a:avLst/>
          </a:prstGeom>
        </p:spPr>
        <p:txBody>
          <a:bodyPr vert="horz" lIns="91816" tIns="45908" rIns="91816" bIns="459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7192C5-31D1-6F4B-8E1C-F033C2C131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7987" cy="496888"/>
          </a:xfrm>
          <a:prstGeom prst="rect">
            <a:avLst/>
          </a:prstGeom>
        </p:spPr>
        <p:txBody>
          <a:bodyPr vert="horz" lIns="91816" tIns="45908" rIns="91816" bIns="459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A4B9AA-62A6-8646-A055-F154F3E79401}" type="datetimeFigureOut">
              <a:rPr lang="nl-NL"/>
              <a:pPr>
                <a:defRPr/>
              </a:pPr>
              <a:t>19-5-2025</a:t>
            </a:fld>
            <a:endParaRPr lang="nl-NL" dirty="0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609A3C9C-72A7-5E42-A681-A8B35C0FD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6" tIns="45908" rIns="91816" bIns="45908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F6281F3B-85FB-5D4D-A9F9-09522BFD5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6750"/>
          </a:xfrm>
          <a:prstGeom prst="rect">
            <a:avLst/>
          </a:prstGeom>
        </p:spPr>
        <p:txBody>
          <a:bodyPr vert="horz" wrap="square" lIns="91816" tIns="45908" rIns="91816" bIns="4590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8E2D4E-AF41-734B-98B1-BFE0F4A725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7988" cy="496888"/>
          </a:xfrm>
          <a:prstGeom prst="rect">
            <a:avLst/>
          </a:prstGeom>
        </p:spPr>
        <p:txBody>
          <a:bodyPr vert="horz" lIns="91816" tIns="45908" rIns="91816" bIns="459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AE23A6-57D8-5A40-8C44-73B31B07C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5625"/>
            <a:ext cx="2947987" cy="496888"/>
          </a:xfrm>
          <a:prstGeom prst="rect">
            <a:avLst/>
          </a:prstGeom>
        </p:spPr>
        <p:txBody>
          <a:bodyPr vert="horz" wrap="square" lIns="91816" tIns="45908" rIns="91816" bIns="459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7BE204-A03C-EA4F-A12B-7D63052B037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>
            <a:extLst>
              <a:ext uri="{FF2B5EF4-FFF2-40B4-BE49-F238E27FC236}">
                <a16:creationId xmlns:a16="http://schemas.microsoft.com/office/drawing/2014/main" id="{7478DCD2-4F33-EF41-AF63-D2181CB244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pic>
        <p:nvPicPr>
          <p:cNvPr id="5" name="Picture 2" descr="\\datac3vs01-100.adfr.intern\HomeStore12\Sparnaaij\Desktop\RO_BEELDMERK_Powerpoint_titelpag.png">
            <a:extLst>
              <a:ext uri="{FF2B5EF4-FFF2-40B4-BE49-F238E27FC236}">
                <a16:creationId xmlns:a16="http://schemas.microsoft.com/office/drawing/2014/main" id="{15023C27-C3F5-C145-AF85-D9F95766D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22061" y="2751891"/>
            <a:ext cx="5328471" cy="1354217"/>
          </a:xfrm>
        </p:spPr>
        <p:txBody>
          <a:bodyPr lIns="0" tIns="0" rIns="0" bIns="0" anchor="t">
            <a:sp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6322061" y="4435024"/>
            <a:ext cx="5328470" cy="17526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95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Kleurvlak">
            <a:extLst>
              <a:ext uri="{FF2B5EF4-FFF2-40B4-BE49-F238E27FC236}">
                <a16:creationId xmlns:a16="http://schemas.microsoft.com/office/drawing/2014/main" id="{10B8575A-BF28-1D4D-8F35-489E2B35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chemeClr val="tx1"/>
              </a:solidFill>
            </a:endParaRPr>
          </a:p>
        </p:txBody>
      </p:sp>
      <p:pic>
        <p:nvPicPr>
          <p:cNvPr id="6" name="Picture 2" descr="\\datac3vs01-100.adfr.intern\HomeStore12\Sparnaaij\Desktop\RO_BEELDMERK_Powerpoint_titelpag.png">
            <a:extLst>
              <a:ext uri="{FF2B5EF4-FFF2-40B4-BE49-F238E27FC236}">
                <a16:creationId xmlns:a16="http://schemas.microsoft.com/office/drawing/2014/main" id="{67726780-B238-1242-9C51-E42686CA06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 bwMode="auto"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785757 w 6096000"/>
              <a:gd name="connsiteY1" fmla="*/ 0 h 6858000"/>
              <a:gd name="connsiteX2" fmla="*/ 5785757 w 6096000"/>
              <a:gd name="connsiteY2" fmla="*/ 1565274 h 6858000"/>
              <a:gd name="connsiteX3" fmla="*/ 6096000 w 6096000"/>
              <a:gd name="connsiteY3" fmla="*/ 1565274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785757" y="0"/>
                </a:lnTo>
                <a:lnTo>
                  <a:pt x="5785757" y="1565274"/>
                </a:lnTo>
                <a:lnTo>
                  <a:pt x="6096000" y="1565274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en-NL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22061" y="2751891"/>
            <a:ext cx="5328471" cy="1354217"/>
          </a:xfrm>
        </p:spPr>
        <p:txBody>
          <a:bodyPr lIns="0" tIns="0" rIns="0" bIns="0" anchor="t">
            <a:sp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22061" y="4435024"/>
            <a:ext cx="5328470" cy="17526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748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>
            <a:extLst>
              <a:ext uri="{FF2B5EF4-FFF2-40B4-BE49-F238E27FC236}">
                <a16:creationId xmlns:a16="http://schemas.microsoft.com/office/drawing/2014/main" id="{BABB8CBD-CB3F-6042-A7F7-A291CAFC98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sp>
        <p:nvSpPr>
          <p:cNvPr id="5" name="shpKleurvlakBoven">
            <a:extLst>
              <a:ext uri="{FF2B5EF4-FFF2-40B4-BE49-F238E27FC236}">
                <a16:creationId xmlns:a16="http://schemas.microsoft.com/office/drawing/2014/main" id="{4879AED1-8F67-2D48-BC84-F68E20E63C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071563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pic>
        <p:nvPicPr>
          <p:cNvPr id="6" name="Picture 2" descr="\\datac3vs01-100.adfr.intern\HomeStore12\Sparnaaij\Desktop\RO_BEELDMERK_Powerpoint_titelpag.png">
            <a:extLst>
              <a:ext uri="{FF2B5EF4-FFF2-40B4-BE49-F238E27FC236}">
                <a16:creationId xmlns:a16="http://schemas.microsoft.com/office/drawing/2014/main" id="{C43F293E-498C-B142-B9E0-6A0F99961A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0"/>
            <a:ext cx="5130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067" y="1233039"/>
            <a:ext cx="11258021" cy="5715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600" spc="-60" baseline="0">
                <a:solidFill>
                  <a:srgbClr val="CA00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shpPagina">
            <a:extLst>
              <a:ext uri="{FF2B5EF4-FFF2-40B4-BE49-F238E27FC236}">
                <a16:creationId xmlns:a16="http://schemas.microsoft.com/office/drawing/2014/main" id="{15CDEFDD-52DC-B842-A905-A5C5CE21AB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98175" y="6362700"/>
            <a:ext cx="950913" cy="363538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2C2E41-564B-4D47-B01D-0256D172681D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9A240B-99EC-604B-8252-FFDC2E7D36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951038"/>
            <a:ext cx="11258550" cy="4175125"/>
          </a:xfrm>
        </p:spPr>
        <p:txBody>
          <a:bodyPr l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75732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>
            <a:extLst>
              <a:ext uri="{FF2B5EF4-FFF2-40B4-BE49-F238E27FC236}">
                <a16:creationId xmlns:a16="http://schemas.microsoft.com/office/drawing/2014/main" id="{703475C2-DB1B-054E-86AD-BE93E6BFF3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sp>
        <p:nvSpPr>
          <p:cNvPr id="5" name="shpKleurvlakBoven">
            <a:extLst>
              <a:ext uri="{FF2B5EF4-FFF2-40B4-BE49-F238E27FC236}">
                <a16:creationId xmlns:a16="http://schemas.microsoft.com/office/drawing/2014/main" id="{D6B99576-D479-1E4A-8E33-CB1FA4856C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071563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pic>
        <p:nvPicPr>
          <p:cNvPr id="6" name="Picture 2" descr="\\datac3vs01-100.adfr.intern\HomeStore12\Sparnaaij\Desktop\RO_BEELDMERK_Powerpoint_titelpag.png">
            <a:extLst>
              <a:ext uri="{FF2B5EF4-FFF2-40B4-BE49-F238E27FC236}">
                <a16:creationId xmlns:a16="http://schemas.microsoft.com/office/drawing/2014/main" id="{67AFAE98-97FC-4B46-AE1A-B721D0355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0"/>
            <a:ext cx="5130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067" y="1233039"/>
            <a:ext cx="11258021" cy="5715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600" spc="-60" baseline="0">
                <a:solidFill>
                  <a:srgbClr val="CA00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shpPagina">
            <a:extLst>
              <a:ext uri="{FF2B5EF4-FFF2-40B4-BE49-F238E27FC236}">
                <a16:creationId xmlns:a16="http://schemas.microsoft.com/office/drawing/2014/main" id="{41E2D5A4-1263-ED47-896C-17D91FEF90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98175" y="6362700"/>
            <a:ext cx="950913" cy="363538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3CFFF2-09FD-134E-99BF-A434A6D098A2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642530-CD4A-C84E-A645-160F026612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951038"/>
            <a:ext cx="11258550" cy="4175125"/>
          </a:xfrm>
        </p:spPr>
        <p:txBody>
          <a:bodyPr l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1028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wee c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KleurvlakOnder">
            <a:extLst>
              <a:ext uri="{FF2B5EF4-FFF2-40B4-BE49-F238E27FC236}">
                <a16:creationId xmlns:a16="http://schemas.microsoft.com/office/drawing/2014/main" id="{AE2360E4-E30D-E64A-A79D-296EB111D2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sp>
        <p:nvSpPr>
          <p:cNvPr id="6" name="shpKleurvlakBoven">
            <a:extLst>
              <a:ext uri="{FF2B5EF4-FFF2-40B4-BE49-F238E27FC236}">
                <a16:creationId xmlns:a16="http://schemas.microsoft.com/office/drawing/2014/main" id="{4B81D4E9-CB11-0C46-8918-1D820BB3D5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071563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pic>
        <p:nvPicPr>
          <p:cNvPr id="7" name="Picture 2" descr="\\datac3vs01-100.adfr.intern\HomeStore12\Sparnaaij\Desktop\RO_BEELDMERK_Powerpoint_titelpag.png">
            <a:extLst>
              <a:ext uri="{FF2B5EF4-FFF2-40B4-BE49-F238E27FC236}">
                <a16:creationId xmlns:a16="http://schemas.microsoft.com/office/drawing/2014/main" id="{C1954E58-0D2E-4444-9D4B-7444D4087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0"/>
            <a:ext cx="5130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067" y="1233039"/>
            <a:ext cx="11258021" cy="5715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600" spc="-60" baseline="0">
                <a:solidFill>
                  <a:srgbClr val="CA00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shpPagina">
            <a:extLst>
              <a:ext uri="{FF2B5EF4-FFF2-40B4-BE49-F238E27FC236}">
                <a16:creationId xmlns:a16="http://schemas.microsoft.com/office/drawing/2014/main" id="{B030AEE4-DEBE-8440-92A9-7639ECBC9930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798175" y="6362700"/>
            <a:ext cx="950913" cy="363538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BD26E2-6B8A-2B4F-9B5A-249E8F90340A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945726C-049A-2F4E-AC58-8DAA4AA032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951038"/>
            <a:ext cx="5440705" cy="4175125"/>
          </a:xfrm>
        </p:spPr>
        <p:txBody>
          <a:bodyPr l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9AC51F0-BA3B-D84B-8704-BD1180FD56A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5857" y="1951038"/>
            <a:ext cx="5440705" cy="4175125"/>
          </a:xfrm>
        </p:spPr>
        <p:txBody>
          <a:bodyPr l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2312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KleurvlakOnder">
            <a:extLst>
              <a:ext uri="{FF2B5EF4-FFF2-40B4-BE49-F238E27FC236}">
                <a16:creationId xmlns:a16="http://schemas.microsoft.com/office/drawing/2014/main" id="{98A9DE18-CDBF-E243-A57F-B2D2C925DE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sp>
        <p:nvSpPr>
          <p:cNvPr id="6" name="shpKleurvlakBoven">
            <a:extLst>
              <a:ext uri="{FF2B5EF4-FFF2-40B4-BE49-F238E27FC236}">
                <a16:creationId xmlns:a16="http://schemas.microsoft.com/office/drawing/2014/main" id="{FEB72384-2EE9-8743-A344-B944257C64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071563"/>
          </a:xfrm>
          <a:prstGeom prst="rect">
            <a:avLst/>
          </a:prstGeom>
          <a:solidFill>
            <a:srgbClr val="CA005D"/>
          </a:solidFill>
          <a:ln>
            <a:noFill/>
          </a:ln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pic>
        <p:nvPicPr>
          <p:cNvPr id="8" name="Picture 2" descr="\\datac3vs01-100.adfr.intern\HomeStore12\Sparnaaij\Desktop\RO_BEELDMERK_Powerpoint_titelpag.png">
            <a:extLst>
              <a:ext uri="{FF2B5EF4-FFF2-40B4-BE49-F238E27FC236}">
                <a16:creationId xmlns:a16="http://schemas.microsoft.com/office/drawing/2014/main" id="{D93224B6-7519-664D-891E-8562832AD0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0"/>
            <a:ext cx="51308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067" y="1233039"/>
            <a:ext cx="11258021" cy="5715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600" spc="-60" baseline="0">
                <a:solidFill>
                  <a:srgbClr val="CA00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81750" y="1798608"/>
            <a:ext cx="5367338" cy="4273580"/>
          </a:xfrm>
        </p:spPr>
        <p:txBody>
          <a:bodyPr/>
          <a:lstStyle/>
          <a:p>
            <a:pPr lvl="0"/>
            <a:r>
              <a:rPr lang="nl-NL" noProof="0"/>
              <a:t>Klik op het pictogram als u een afbeelding wilt toevoegen</a:t>
            </a:r>
            <a:endParaRPr lang="en-NL" noProof="0"/>
          </a:p>
        </p:txBody>
      </p:sp>
      <p:sp>
        <p:nvSpPr>
          <p:cNvPr id="9" name="shpPagina">
            <a:extLst>
              <a:ext uri="{FF2B5EF4-FFF2-40B4-BE49-F238E27FC236}">
                <a16:creationId xmlns:a16="http://schemas.microsoft.com/office/drawing/2014/main" id="{0751D530-25AB-944F-8C85-958201D0CAEB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798175" y="6362700"/>
            <a:ext cx="950913" cy="363538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89CC30-795F-4642-99C1-4AA3308E58CD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19EF8FCC-29AF-AE4D-9B2D-B46BCA29B2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951038"/>
            <a:ext cx="5440705" cy="4175125"/>
          </a:xfrm>
        </p:spPr>
        <p:txBody>
          <a:bodyPr l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9371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Titel">
            <a:extLst>
              <a:ext uri="{FF2B5EF4-FFF2-40B4-BE49-F238E27FC236}">
                <a16:creationId xmlns:a16="http://schemas.microsoft.com/office/drawing/2014/main" id="{F7B84774-2D4A-5B48-9D27-F108EA0EC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1133475"/>
            <a:ext cx="108918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het opmaakprofiel te bewerken</a:t>
            </a:r>
          </a:p>
        </p:txBody>
      </p:sp>
      <p:sp>
        <p:nvSpPr>
          <p:cNvPr id="1027" name="shpTekst">
            <a:extLst>
              <a:ext uri="{FF2B5EF4-FFF2-40B4-BE49-F238E27FC236}">
                <a16:creationId xmlns:a16="http://schemas.microsoft.com/office/drawing/2014/main" id="{C641C33C-ED8A-C84D-84FB-B62112042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798638"/>
            <a:ext cx="10891838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opmaakprofielen van de </a:t>
            </a:r>
            <a:r>
              <a:rPr lang="nl-NL" altLang="nl-NL" dirty="0" err="1"/>
              <a:t>modeltekst</a:t>
            </a:r>
            <a:r>
              <a:rPr lang="nl-NL" altLang="nl-NL" dirty="0"/>
              <a:t>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58" r:id="rId1"/>
    <p:sldLayoutId id="2147487859" r:id="rId2"/>
    <p:sldLayoutId id="2147487860" r:id="rId3"/>
    <p:sldLayoutId id="2147487861" r:id="rId4"/>
    <p:sldLayoutId id="2147487862" r:id="rId5"/>
    <p:sldLayoutId id="214748786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A005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A005D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A005D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A005D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A005D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Blip>
          <a:blip r:embed="rId8"/>
        </a:buBlip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52400" indent="-150813" algn="l" rtl="0" eaLnBrk="1" fontAlgn="base" hangingPunct="1">
        <a:spcBef>
          <a:spcPct val="20000"/>
        </a:spcBef>
        <a:spcAft>
          <a:spcPct val="0"/>
        </a:spcAft>
        <a:buClr>
          <a:srgbClr val="CA005D"/>
        </a:buClr>
        <a:buSzPct val="85000"/>
        <a:buChar char="•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342900" indent="-188913" algn="l" rtl="0" eaLnBrk="1" fontAlgn="base" hangingPunct="1">
        <a:spcBef>
          <a:spcPct val="20000"/>
        </a:spcBef>
        <a:spcAft>
          <a:spcPct val="0"/>
        </a:spcAft>
        <a:buFont typeface="Arial Black" panose="020B0604020202020204" pitchFamily="34" charset="0"/>
        <a:buChar char="–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504825" indent="-160338" algn="l" rtl="0" eaLnBrk="1" fontAlgn="base" hangingPunct="1">
        <a:spcBef>
          <a:spcPct val="20000"/>
        </a:spcBef>
        <a:spcAft>
          <a:spcPct val="0"/>
        </a:spcAft>
        <a:buSzPct val="119000"/>
        <a:buFont typeface="Verdana" panose="020B0604030504040204" pitchFamily="34" charset="0"/>
        <a:buChar char="›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811213" indent="-176213" algn="l" rtl="0" eaLnBrk="1" fontAlgn="base" hangingPunct="1">
        <a:spcBef>
          <a:spcPct val="20000"/>
        </a:spcBef>
        <a:spcAft>
          <a:spcPct val="0"/>
        </a:spcAft>
        <a:buSzPct val="130000"/>
        <a:buFont typeface="Verdana" panose="020B0604030504040204" pitchFamily="34" charset="0"/>
        <a:buChar char="›"/>
        <a:defRPr kern="1200">
          <a:solidFill>
            <a:schemeClr val="tx1"/>
          </a:solidFill>
          <a:latin typeface="Arial" charset="0"/>
          <a:ea typeface="+mn-ea"/>
          <a:cs typeface="Courier New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E2D88129-B776-324D-8E62-3F4D95CC5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21425" y="2751138"/>
            <a:ext cx="5329238" cy="553998"/>
          </a:xfrm>
        </p:spPr>
        <p:txBody>
          <a:bodyPr/>
          <a:lstStyle/>
          <a:p>
            <a:pPr algn="ctr"/>
            <a:r>
              <a:rPr lang="nl-NL" altLang="en-NL" sz="3600"/>
              <a:t>Lustrum-evenement</a:t>
            </a:r>
            <a:endParaRPr lang="en-NL" altLang="en-NL" sz="3600"/>
          </a:p>
        </p:txBody>
      </p:sp>
      <p:sp>
        <p:nvSpPr>
          <p:cNvPr id="10242" name="Subtitle 3">
            <a:extLst>
              <a:ext uri="{FF2B5EF4-FFF2-40B4-BE49-F238E27FC236}">
                <a16:creationId xmlns:a16="http://schemas.microsoft.com/office/drawing/2014/main" id="{693F20A5-7C1F-6E4D-849B-5F22012A73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21425" y="3429000"/>
            <a:ext cx="5329238" cy="2759075"/>
          </a:xfrm>
        </p:spPr>
        <p:txBody>
          <a:bodyPr>
            <a:normAutofit/>
          </a:bodyPr>
          <a:lstStyle/>
          <a:p>
            <a:pPr algn="ctr"/>
            <a:r>
              <a:rPr lang="nl-NL" altLang="en-NL" sz="3600"/>
              <a:t>10 jaar GOR Rijk</a:t>
            </a:r>
          </a:p>
          <a:p>
            <a:pPr algn="ctr"/>
            <a:endParaRPr lang="nl-NL" altLang="en-NL" sz="3600"/>
          </a:p>
          <a:p>
            <a:pPr algn="ctr"/>
            <a:r>
              <a:rPr lang="nl-NL" altLang="en-NL" sz="2400"/>
              <a:t>Maandag 19 mei 2025</a:t>
            </a:r>
          </a:p>
          <a:p>
            <a:pPr algn="ctr"/>
            <a:r>
              <a:rPr lang="nl-NL" altLang="en-NL" sz="2400"/>
              <a:t>Hogeschool Domstad, Utrecht</a:t>
            </a:r>
            <a:endParaRPr lang="en-NL" altLang="en-NL" sz="24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088513-6D7E-F711-F439-5B9D379E1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03" y="1087871"/>
            <a:ext cx="3891395" cy="51723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A9050-F754-BAFB-837E-9B41DFCE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061" y="2751891"/>
            <a:ext cx="5328471" cy="677108"/>
          </a:xfrm>
        </p:spPr>
        <p:txBody>
          <a:bodyPr/>
          <a:lstStyle/>
          <a:p>
            <a:r>
              <a:rPr lang="nl-NL"/>
              <a:t>Afsluiting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399949-E4EF-19F4-BF1F-3730507EC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/>
              <a:t>Met Eva Heijblom, dgDOO</a:t>
            </a:r>
          </a:p>
        </p:txBody>
      </p:sp>
      <p:pic>
        <p:nvPicPr>
          <p:cNvPr id="5" name="Graphic 4" descr="Een boeket bloemen">
            <a:extLst>
              <a:ext uri="{FF2B5EF4-FFF2-40B4-BE49-F238E27FC236}">
                <a16:creationId xmlns:a16="http://schemas.microsoft.com/office/drawing/2014/main" id="{80CA988B-6E2D-CFE8-955A-E749DB0B2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951" y="1076769"/>
            <a:ext cx="5635951" cy="563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89A45-0572-4354-1C8F-AE6BF5CB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Welkom!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B8A0E36-1FF7-C0EE-092F-D35E0381D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C2E41-564B-4D47-B01D-0256D172681D}" type="slidenum">
              <a:rPr lang="nl-NL" altLang="nl-NL" smtClean="0"/>
              <a:pPr>
                <a:defRPr/>
              </a:pPr>
              <a:t>2</a:t>
            </a:fld>
            <a:endParaRPr lang="nl-NL" alt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81F595-DA66-6BE2-1B54-80363D27DBF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/>
              <a:t>Dagvoorzitter: Richard van Slingerland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B0FC91-0800-B38B-8264-D14AFA37F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1233039"/>
            <a:ext cx="12190815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F1BBF5D-2A1C-19A3-8782-AADFE4C6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560" y="1411481"/>
            <a:ext cx="2017519" cy="20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9790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CC833-A0BC-84D9-B47E-24F3990D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Programma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BAAB73-3F3A-32A5-45C3-BD69A1CD8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CFFF2-09FD-134E-99BF-A434A6D098A2}" type="slidenum">
              <a:rPr lang="nl-NL" altLang="nl-NL" smtClean="0"/>
              <a:pPr>
                <a:defRPr/>
              </a:pPr>
              <a:t>3</a:t>
            </a:fld>
            <a:endParaRPr lang="nl-NL" alt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16669A-1590-CA40-0E00-EBD22BE0AEC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sz="1600"/>
              <a:t>10:00 uur	</a:t>
            </a:r>
            <a:r>
              <a:rPr lang="nl-NL" sz="1600" b="1"/>
              <a:t>Opening</a:t>
            </a:r>
          </a:p>
          <a:p>
            <a:pPr marL="1587" lvl="1" indent="0">
              <a:buNone/>
            </a:pPr>
            <a:r>
              <a:rPr lang="nl-NL" sz="1600"/>
              <a:t>		Lezing door hoogleraar </a:t>
            </a:r>
            <a:r>
              <a:rPr lang="nl-NL" sz="1600" b="1"/>
              <a:t>Ruben Houweling</a:t>
            </a:r>
          </a:p>
          <a:p>
            <a:pPr marL="1587" lvl="1" indent="0">
              <a:buNone/>
            </a:pPr>
            <a:r>
              <a:rPr lang="nl-NL" sz="1600"/>
              <a:t>		In gesprek met </a:t>
            </a:r>
            <a:r>
              <a:rPr lang="nl-NL" sz="1600" b="1"/>
              <a:t>oud-voorzitters</a:t>
            </a:r>
          </a:p>
          <a:p>
            <a:pPr marL="1587" lvl="1" indent="0">
              <a:buNone/>
            </a:pPr>
            <a:r>
              <a:rPr lang="nl-NL" sz="1600"/>
              <a:t>		</a:t>
            </a:r>
            <a:r>
              <a:rPr lang="nl-NL" sz="1600" b="1"/>
              <a:t>Robert Jans</a:t>
            </a:r>
            <a:r>
              <a:rPr lang="nl-NL" sz="1600"/>
              <a:t> en </a:t>
            </a:r>
            <a:r>
              <a:rPr lang="nl-NL" sz="1600" b="1"/>
              <a:t>Vincent Roozen</a:t>
            </a:r>
          </a:p>
          <a:p>
            <a:pPr marL="1587" lvl="1" indent="0">
              <a:buNone/>
            </a:pPr>
            <a:r>
              <a:rPr lang="nl-NL" sz="1600"/>
              <a:t>		</a:t>
            </a:r>
            <a:r>
              <a:rPr lang="nl-NL" sz="1600" b="1"/>
              <a:t>Omdenken</a:t>
            </a:r>
            <a:r>
              <a:rPr lang="nl-NL" sz="1600"/>
              <a:t>, ze hebben weer wat bedacht...</a:t>
            </a:r>
          </a:p>
          <a:p>
            <a:pPr marL="1587" lvl="1" indent="0">
              <a:buNone/>
            </a:pPr>
            <a:endParaRPr lang="nl-NL" sz="1600"/>
          </a:p>
          <a:p>
            <a:pPr marL="1587" lvl="1" indent="0">
              <a:buNone/>
            </a:pPr>
            <a:r>
              <a:rPr lang="nl-NL" sz="1600"/>
              <a:t>12:00 uur 	</a:t>
            </a:r>
            <a:r>
              <a:rPr lang="nl-NL" sz="1600" b="1"/>
              <a:t>Lunchpauze</a:t>
            </a:r>
          </a:p>
          <a:p>
            <a:pPr marL="1587" lvl="1" indent="0">
              <a:buNone/>
            </a:pPr>
            <a:endParaRPr lang="nl-NL" sz="1600"/>
          </a:p>
          <a:p>
            <a:pPr marL="1587" lvl="1" indent="0">
              <a:buNone/>
            </a:pPr>
            <a:r>
              <a:rPr lang="nl-NL" sz="1600"/>
              <a:t>13:00 uur	</a:t>
            </a:r>
            <a:r>
              <a:rPr lang="nl-NL" sz="1600" b="1"/>
              <a:t>Interactieve sessies</a:t>
            </a:r>
            <a:r>
              <a:rPr lang="nl-NL" sz="1600"/>
              <a:t> ronde 1</a:t>
            </a:r>
          </a:p>
          <a:p>
            <a:pPr marL="1587" lvl="1" indent="0">
              <a:buNone/>
            </a:pPr>
            <a:r>
              <a:rPr lang="nl-NL" sz="1600"/>
              <a:t>13:45 uur	</a:t>
            </a:r>
            <a:r>
              <a:rPr lang="nl-NL" sz="1600" b="1"/>
              <a:t>Korte pauze</a:t>
            </a:r>
          </a:p>
          <a:p>
            <a:pPr marL="1587" lvl="1" indent="0">
              <a:buNone/>
            </a:pPr>
            <a:r>
              <a:rPr lang="nl-NL" sz="1600"/>
              <a:t>14:15 uur	</a:t>
            </a:r>
            <a:r>
              <a:rPr lang="nl-NL" sz="1600" b="1"/>
              <a:t>Interactieve sessies</a:t>
            </a:r>
            <a:r>
              <a:rPr lang="nl-NL" sz="1600"/>
              <a:t> ronde 2</a:t>
            </a:r>
          </a:p>
          <a:p>
            <a:pPr marL="1587" lvl="1" indent="0">
              <a:buNone/>
            </a:pPr>
            <a:r>
              <a:rPr lang="nl-NL" sz="1600"/>
              <a:t>	</a:t>
            </a:r>
          </a:p>
          <a:p>
            <a:pPr marL="1587" lvl="1" indent="0">
              <a:buNone/>
            </a:pPr>
            <a:r>
              <a:rPr lang="nl-NL" sz="1600"/>
              <a:t>15:15 uur	</a:t>
            </a:r>
            <a:r>
              <a:rPr lang="nl-NL" sz="1600" b="1"/>
              <a:t>Plenaire afsluiting </a:t>
            </a:r>
            <a:r>
              <a:rPr lang="nl-NL" sz="1600"/>
              <a:t>met </a:t>
            </a:r>
            <a:r>
              <a:rPr lang="nl-NL" sz="1600" b="1"/>
              <a:t>Eva Heijblom</a:t>
            </a:r>
          </a:p>
          <a:p>
            <a:pPr marL="1587" lvl="1" indent="0">
              <a:buNone/>
            </a:pPr>
            <a:r>
              <a:rPr lang="nl-NL" sz="1600"/>
              <a:t>		</a:t>
            </a:r>
            <a:r>
              <a:rPr lang="nl-NL" sz="1600" b="1"/>
              <a:t>Borrel</a:t>
            </a:r>
          </a:p>
          <a:p>
            <a:pPr marL="1587" lvl="1" indent="0">
              <a:buNone/>
            </a:pPr>
            <a:endParaRPr lang="nl-NL" sz="1600"/>
          </a:p>
        </p:txBody>
      </p:sp>
    </p:spTree>
    <p:extLst>
      <p:ext uri="{BB962C8B-B14F-4D97-AF65-F5344CB8AC3E}">
        <p14:creationId xmlns:p14="http://schemas.microsoft.com/office/powerpoint/2010/main" val="83549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0112A-0337-57C3-894E-00573B009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061" y="2751891"/>
            <a:ext cx="5328471" cy="677108"/>
          </a:xfrm>
        </p:spPr>
        <p:txBody>
          <a:bodyPr/>
          <a:lstStyle/>
          <a:p>
            <a:r>
              <a:rPr lang="nl-NL"/>
              <a:t>Lezing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98064C-371F-F21E-6779-E7B1030071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/>
              <a:t>Ruben Houweling, </a:t>
            </a:r>
          </a:p>
          <a:p>
            <a:r>
              <a:rPr lang="nl-NL" sz="2400"/>
              <a:t>Voorzitter SER</a:t>
            </a:r>
          </a:p>
          <a:p>
            <a:r>
              <a:rPr lang="nl-NL" sz="2400"/>
              <a:t>Commissie bevordering medezeggenschap</a:t>
            </a:r>
          </a:p>
        </p:txBody>
      </p:sp>
      <p:pic>
        <p:nvPicPr>
          <p:cNvPr id="5" name="Graphic 4" descr="Stapel boeken met peer">
            <a:extLst>
              <a:ext uri="{FF2B5EF4-FFF2-40B4-BE49-F238E27FC236}">
                <a16:creationId xmlns:a16="http://schemas.microsoft.com/office/drawing/2014/main" id="{6B6D995D-5EF3-4A86-9653-81BCDEB63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5939" y="-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2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74469-B646-7278-6EEE-FF7A08AB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061" y="2751891"/>
            <a:ext cx="5328471" cy="1354217"/>
          </a:xfrm>
        </p:spPr>
        <p:txBody>
          <a:bodyPr/>
          <a:lstStyle/>
          <a:p>
            <a:r>
              <a:rPr lang="nl-NL"/>
              <a:t>In gesprek met oud-voorzitters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E7F48C-9980-019B-A154-6A1150A970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/>
              <a:t>Johan Remmits</a:t>
            </a:r>
          </a:p>
          <a:p>
            <a:r>
              <a:rPr lang="nl-NL" sz="2800"/>
              <a:t>Peter Paul Panis</a:t>
            </a:r>
          </a:p>
        </p:txBody>
      </p:sp>
      <p:pic>
        <p:nvPicPr>
          <p:cNvPr id="5" name="Graphic 4" descr="Een taart met kaarsjes en vruchten">
            <a:extLst>
              <a:ext uri="{FF2B5EF4-FFF2-40B4-BE49-F238E27FC236}">
                <a16:creationId xmlns:a16="http://schemas.microsoft.com/office/drawing/2014/main" id="{5BADEB04-A166-E75D-F39B-82B9F1920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9755" y="979674"/>
            <a:ext cx="5207950" cy="52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2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94AD1-9A99-7650-ACA2-A328862F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061" y="2751891"/>
            <a:ext cx="5328471" cy="1354217"/>
          </a:xfrm>
        </p:spPr>
        <p:txBody>
          <a:bodyPr/>
          <a:lstStyle/>
          <a:p>
            <a:r>
              <a:rPr lang="nl-NL"/>
              <a:t>In gesprek met de bestuurder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01299D-E9AF-3E32-B56F-D463A70AC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/>
              <a:t>Vincent Roozen, SG</a:t>
            </a:r>
          </a:p>
          <a:p>
            <a:r>
              <a:rPr lang="nl-NL" sz="2400"/>
              <a:t>Robert Jans, voorzitter GOR Rijk</a:t>
            </a:r>
          </a:p>
        </p:txBody>
      </p:sp>
      <p:pic>
        <p:nvPicPr>
          <p:cNvPr id="5" name="Graphic 4" descr="Ballonnen met slingers en confetti">
            <a:extLst>
              <a:ext uri="{FF2B5EF4-FFF2-40B4-BE49-F238E27FC236}">
                <a16:creationId xmlns:a16="http://schemas.microsoft.com/office/drawing/2014/main" id="{8E4A6998-8B03-FA8C-E2BA-0D0DC9985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75117"/>
            <a:ext cx="5823959" cy="58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5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06C6A-591A-A664-FFFF-EB8BE1D2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061" y="2751891"/>
            <a:ext cx="5328471" cy="677108"/>
          </a:xfrm>
        </p:spPr>
        <p:txBody>
          <a:bodyPr/>
          <a:lstStyle/>
          <a:p>
            <a:r>
              <a:rPr lang="nl-NL"/>
              <a:t>OMDENKEN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A9CC3F-A1D0-4EF8-7B7A-F26C43056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Ze hebben weer wat bedacht...</a:t>
            </a:r>
          </a:p>
        </p:txBody>
      </p:sp>
      <p:pic>
        <p:nvPicPr>
          <p:cNvPr id="1026" name="Picture 2" descr="Omdenken Podcast | Podcast on Spotify">
            <a:extLst>
              <a:ext uri="{FF2B5EF4-FFF2-40B4-BE49-F238E27FC236}">
                <a16:creationId xmlns:a16="http://schemas.microsoft.com/office/drawing/2014/main" id="{8CEDC56A-65F9-C3D1-87D1-89907F7A8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63" y="1775691"/>
            <a:ext cx="3738418" cy="373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0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16E37-C436-3E6D-B2BB-7AD381B0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Lunchpauze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42A2123-7524-22E7-B014-3921180274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C2E41-564B-4D47-B01D-0256D172681D}" type="slidenum">
              <a:rPr lang="nl-NL" altLang="nl-NL" smtClean="0"/>
              <a:pPr>
                <a:defRPr/>
              </a:pPr>
              <a:t>8</a:t>
            </a:fld>
            <a:endParaRPr lang="nl-NL" alt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5D4B85-D733-A4BD-0BC6-0784C04446E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951038"/>
            <a:ext cx="11258550" cy="928895"/>
          </a:xfrm>
        </p:spPr>
        <p:txBody>
          <a:bodyPr/>
          <a:lstStyle/>
          <a:p>
            <a:r>
              <a:rPr lang="nl-NL"/>
              <a:t>12:00 – 13:00 uur</a:t>
            </a:r>
          </a:p>
        </p:txBody>
      </p:sp>
      <p:pic>
        <p:nvPicPr>
          <p:cNvPr id="6" name="Graphic 5" descr="Een fles sinaasappelsap met een sinaasappel">
            <a:extLst>
              <a:ext uri="{FF2B5EF4-FFF2-40B4-BE49-F238E27FC236}">
                <a16:creationId xmlns:a16="http://schemas.microsoft.com/office/drawing/2014/main" id="{D25098A7-50D4-C63E-25E3-E84690414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6472" y="1672432"/>
            <a:ext cx="4572000" cy="4572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0050EE5-5195-58D8-CE05-B3604591FEE0}"/>
              </a:ext>
            </a:extLst>
          </p:cNvPr>
          <p:cNvSpPr txBox="1">
            <a:spLocks/>
          </p:cNvSpPr>
          <p:nvPr/>
        </p:nvSpPr>
        <p:spPr bwMode="auto">
          <a:xfrm>
            <a:off x="466989" y="2915288"/>
            <a:ext cx="11258021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 spc="-60" baseline="0">
                <a:solidFill>
                  <a:srgbClr val="CA00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A005D"/>
                </a:solidFill>
                <a:latin typeface="Verdana" panose="020B0604030504040204" pitchFamily="34" charset="0"/>
                <a:ea typeface="Verdana" pitchFamily="34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A005D"/>
                </a:solidFill>
                <a:latin typeface="Verdana" panose="020B0604030504040204" pitchFamily="34" charset="0"/>
                <a:ea typeface="Verdana" pitchFamily="34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A005D"/>
                </a:solidFill>
                <a:latin typeface="Verdana" panose="020B0604030504040204" pitchFamily="34" charset="0"/>
                <a:ea typeface="Verdana" pitchFamily="34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A005D"/>
                </a:solidFill>
                <a:latin typeface="Verdana" panose="020B0604030504040204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nl-NL"/>
              <a:t>Interactieve sessies</a:t>
            </a:r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57BDFCB8-4BAD-3198-9A40-19FD558D650F}"/>
              </a:ext>
            </a:extLst>
          </p:cNvPr>
          <p:cNvSpPr txBox="1">
            <a:spLocks/>
          </p:cNvSpPr>
          <p:nvPr/>
        </p:nvSpPr>
        <p:spPr bwMode="auto">
          <a:xfrm>
            <a:off x="490538" y="3794305"/>
            <a:ext cx="11258550" cy="92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Blip>
                <a:blip r:embed="rId4"/>
              </a:buBlip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2400" indent="-150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A005D"/>
              </a:buClr>
              <a:buSzPct val="85000"/>
              <a:buChar char="•"/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 Black" panose="020B0604020202020204" pitchFamily="34" charset="0"/>
              <a:buChar char="–"/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04825" indent="-160338" algn="l" rtl="0" eaLnBrk="1" fontAlgn="base" hangingPunct="1">
              <a:spcBef>
                <a:spcPct val="20000"/>
              </a:spcBef>
              <a:spcAft>
                <a:spcPct val="0"/>
              </a:spcAft>
              <a:buSzPct val="119000"/>
              <a:buFont typeface="Verdana" panose="020B0604030504040204" pitchFamily="34" charset="0"/>
              <a:buChar char="›"/>
              <a:defRPr sz="20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11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SzPct val="130000"/>
              <a:buFont typeface="Verdana" panose="020B0604030504040204" pitchFamily="34" charset="0"/>
              <a:buChar char="›"/>
              <a:defRPr kern="1200">
                <a:solidFill>
                  <a:schemeClr val="tx1"/>
                </a:solidFill>
                <a:latin typeface="Arial" charset="0"/>
                <a:ea typeface="+mn-ea"/>
                <a:cs typeface="Courier New" pitchFamily="49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13:00 uur </a:t>
            </a:r>
            <a:r>
              <a:rPr lang="nl-NL" b="1"/>
              <a:t>Ronde 1</a:t>
            </a:r>
          </a:p>
          <a:p>
            <a:endParaRPr lang="nl-NL"/>
          </a:p>
          <a:p>
            <a:r>
              <a:rPr lang="nl-NL"/>
              <a:t>Pauze</a:t>
            </a:r>
          </a:p>
          <a:p>
            <a:endParaRPr lang="nl-NL"/>
          </a:p>
          <a:p>
            <a:r>
              <a:rPr lang="nl-NL"/>
              <a:t>14:15 uur </a:t>
            </a:r>
            <a:r>
              <a:rPr lang="nl-NL" b="1"/>
              <a:t>Ronde 2</a:t>
            </a:r>
          </a:p>
        </p:txBody>
      </p:sp>
    </p:spTree>
    <p:extLst>
      <p:ext uri="{BB962C8B-B14F-4D97-AF65-F5344CB8AC3E}">
        <p14:creationId xmlns:p14="http://schemas.microsoft.com/office/powerpoint/2010/main" val="310821952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BD70B-C6A0-4945-3436-00221AF6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7" y="1486967"/>
            <a:ext cx="11258021" cy="317575"/>
          </a:xfrm>
        </p:spPr>
        <p:txBody>
          <a:bodyPr>
            <a:normAutofit fontScale="90000"/>
          </a:bodyPr>
          <a:lstStyle/>
          <a:p>
            <a:pPr>
              <a:lnSpc>
                <a:spcPts val="1250"/>
              </a:lnSpc>
            </a:pPr>
            <a:r>
              <a:rPr lang="nl-NL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Workshops en zalen</a:t>
            </a:r>
            <a:br>
              <a:rPr lang="nl-NL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BF6B9D9-BA08-4B46-B685-CC9FFCE9B9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CFFF2-09FD-134E-99BF-A434A6D098A2}" type="slidenum">
              <a:rPr lang="nl-NL" altLang="nl-NL" smtClean="0"/>
              <a:pPr>
                <a:defRPr/>
              </a:pPr>
              <a:t>9</a:t>
            </a:fld>
            <a:endParaRPr lang="nl-NL" alt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F8DD7D-944E-6D9A-69BE-C4C17BD89DE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ts val="1250"/>
              </a:lnSpc>
            </a:pPr>
            <a:endParaRPr lang="nl-NL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50"/>
              </a:lnSpc>
            </a:pPr>
            <a:r>
              <a:rPr lang="nl-NL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Ronde 1 | 13.00 – 13.45 uur</a:t>
            </a:r>
          </a:p>
          <a:p>
            <a:pPr>
              <a:lnSpc>
                <a:spcPts val="1250"/>
              </a:lnSpc>
            </a:pPr>
            <a:endParaRPr lang="nl-NL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50"/>
              </a:lnSpc>
            </a:pPr>
            <a:r>
              <a:rPr lang="nl-NL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	Omgaan met politiek primaat			grote congreszaal 0.51</a:t>
            </a:r>
          </a:p>
          <a:p>
            <a:pPr>
              <a:lnSpc>
                <a:spcPts val="1250"/>
              </a:lnSpc>
            </a:pPr>
            <a:endParaRPr lang="nl-NL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50"/>
              </a:lnSpc>
            </a:pPr>
            <a:r>
              <a:rPr lang="nl-NL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	Denktanksessie Vakbonden			zaal 1.34 (1</a:t>
            </a:r>
            <a:r>
              <a:rPr lang="nl-NL" baseline="300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verdieping)</a:t>
            </a:r>
          </a:p>
          <a:p>
            <a:pPr>
              <a:lnSpc>
                <a:spcPts val="1250"/>
              </a:lnSpc>
            </a:pPr>
            <a:endParaRPr lang="nl-NL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50"/>
              </a:lnSpc>
            </a:pPr>
            <a:r>
              <a:rPr lang="nl-NL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	Strategische medezeggenschap			zaal 2.34 (2</a:t>
            </a:r>
            <a:r>
              <a:rPr lang="nl-NL" baseline="300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verdieping)</a:t>
            </a:r>
          </a:p>
          <a:p>
            <a:pPr>
              <a:lnSpc>
                <a:spcPts val="1250"/>
              </a:lnSpc>
            </a:pPr>
            <a:endParaRPr lang="nl-NL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50"/>
              </a:lnSpc>
            </a:pPr>
            <a:r>
              <a:rPr lang="nl-NL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	Filmlezing loyale tegenspraak			zaal 2.42 (auditorium, 2</a:t>
            </a:r>
            <a:r>
              <a:rPr lang="nl-NL" baseline="300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verdieping)</a:t>
            </a:r>
            <a:endParaRPr lang="nl-NL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50"/>
              </a:lnSpc>
            </a:pPr>
            <a:r>
              <a:rPr lang="nl-NL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50"/>
              </a:lnSpc>
            </a:pPr>
            <a:r>
              <a:rPr lang="nl-NL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Ronde 2 | 14.15 – 15.00 uur</a:t>
            </a:r>
          </a:p>
          <a:p>
            <a:pPr>
              <a:lnSpc>
                <a:spcPts val="1250"/>
              </a:lnSpc>
              <a:buNone/>
            </a:pPr>
            <a:endParaRPr lang="nl-NL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50"/>
              </a:lnSpc>
            </a:pPr>
            <a:r>
              <a:rPr lang="nl-NL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	Omgaan met politiek primaat			grote congreszaal 0.512</a:t>
            </a:r>
          </a:p>
          <a:p>
            <a:pPr>
              <a:lnSpc>
                <a:spcPts val="1250"/>
              </a:lnSpc>
            </a:pPr>
            <a:endParaRPr lang="nl-NL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50"/>
              </a:lnSpc>
            </a:pPr>
            <a:r>
              <a:rPr lang="nl-NL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	Denktanksessie Vakbonden			zaal 1.34 (1</a:t>
            </a:r>
            <a:r>
              <a:rPr lang="nl-NL" baseline="300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verdieping)</a:t>
            </a:r>
          </a:p>
          <a:p>
            <a:pPr>
              <a:lnSpc>
                <a:spcPts val="1250"/>
              </a:lnSpc>
            </a:pPr>
            <a:endParaRPr lang="nl-NL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50"/>
              </a:lnSpc>
            </a:pPr>
            <a:r>
              <a:rPr lang="nl-NL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	Strategische medezeggenschap			zaal 2.34 (2</a:t>
            </a:r>
            <a:r>
              <a:rPr lang="nl-NL" baseline="300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verdieping)</a:t>
            </a:r>
          </a:p>
          <a:p>
            <a:pPr>
              <a:lnSpc>
                <a:spcPts val="1250"/>
              </a:lnSpc>
            </a:pPr>
            <a:endParaRPr lang="nl-NL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50"/>
              </a:lnSpc>
            </a:pPr>
            <a:r>
              <a:rPr lang="nl-NL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	Filmlezing loyale tegenspraak			zaal 2.42 (auditorium, 2</a:t>
            </a:r>
            <a:r>
              <a:rPr lang="nl-NL" baseline="300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verdieping)</a:t>
            </a:r>
            <a:endParaRPr lang="nl-NL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298988499"/>
      </p:ext>
    </p:extLst>
  </p:cSld>
  <p:clrMapOvr>
    <a:masterClrMapping/>
  </p:clrMapOvr>
</p:sld>
</file>

<file path=ppt/theme/theme1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275937"/>
      </a:dk2>
      <a:lt2>
        <a:srgbClr val="42145F"/>
      </a:lt2>
      <a:accent1>
        <a:srgbClr val="007BC7"/>
      </a:accent1>
      <a:accent2>
        <a:srgbClr val="8FCAE7"/>
      </a:accent2>
      <a:accent3>
        <a:srgbClr val="FFFFFF"/>
      </a:accent3>
      <a:accent4>
        <a:srgbClr val="000000"/>
      </a:accent4>
      <a:accent5>
        <a:srgbClr val="AABFE0"/>
      </a:accent5>
      <a:accent6>
        <a:srgbClr val="81B7D1"/>
      </a:accent6>
      <a:hlink>
        <a:srgbClr val="F092CD"/>
      </a:hlink>
      <a:folHlink>
        <a:srgbClr val="A90061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1">
        <a:dk1>
          <a:srgbClr val="000000"/>
        </a:dk1>
        <a:lt1>
          <a:srgbClr val="FFFFFF"/>
        </a:lt1>
        <a:dk2>
          <a:srgbClr val="A90061"/>
        </a:dk2>
        <a:lt2>
          <a:srgbClr val="F092CD"/>
        </a:lt2>
        <a:accent1>
          <a:srgbClr val="39870C"/>
        </a:accent1>
        <a:accent2>
          <a:srgbClr val="76D2B6"/>
        </a:accent2>
        <a:accent3>
          <a:srgbClr val="FFFFFF"/>
        </a:accent3>
        <a:accent4>
          <a:srgbClr val="000000"/>
        </a:accent4>
        <a:accent5>
          <a:srgbClr val="AEC3AA"/>
        </a:accent5>
        <a:accent6>
          <a:srgbClr val="6ABEA5"/>
        </a:accent6>
        <a:hlink>
          <a:srgbClr val="007BC7"/>
        </a:hlink>
        <a:folHlink>
          <a:srgbClr val="8FCA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ppt Rijk" id="{FF6CB766-72BD-344E-B87E-E6B24FAEC2CA}" vid="{345AF7B4-4D67-8343-94D7-CE4FA508587B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 Template ppt</Template>
  <TotalTime>0</TotalTime>
  <Words>284</Words>
  <Application>Microsoft Office PowerPoint</Application>
  <PresentationFormat>Breedbeeld</PresentationFormat>
  <Paragraphs>69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Aptos</vt:lpstr>
      <vt:lpstr>Arial</vt:lpstr>
      <vt:lpstr>Arial Black</vt:lpstr>
      <vt:lpstr>Calibri</vt:lpstr>
      <vt:lpstr>Verdana</vt:lpstr>
      <vt:lpstr>1_Standaardontwerp</vt:lpstr>
      <vt:lpstr>Lustrum-evenement</vt:lpstr>
      <vt:lpstr>Welkom!</vt:lpstr>
      <vt:lpstr>Programma</vt:lpstr>
      <vt:lpstr>Lezing</vt:lpstr>
      <vt:lpstr>In gesprek met oud-voorzitters</vt:lpstr>
      <vt:lpstr>In gesprek met de bestuurder </vt:lpstr>
      <vt:lpstr>OMDENKEN</vt:lpstr>
      <vt:lpstr>Lunchpauze</vt:lpstr>
      <vt:lpstr>Workshops en zalen  </vt:lpstr>
      <vt:lpstr>Afsluiting</vt:lpstr>
    </vt:vector>
  </TitlesOfParts>
  <Manager/>
  <Company>Rijksoverheid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Crielaard, Anna</dc:creator>
  <cp:keywords/>
  <dc:description/>
  <cp:lastModifiedBy>Crielaard, Anna</cp:lastModifiedBy>
  <cp:revision>6</cp:revision>
  <cp:lastPrinted>2019-09-24T06:30:19Z</cp:lastPrinted>
  <dcterms:created xsi:type="dcterms:W3CDTF">2025-05-16T06:30:20Z</dcterms:created>
  <dcterms:modified xsi:type="dcterms:W3CDTF">2025-05-19T07:30:45Z</dcterms:modified>
  <cp:category/>
</cp:coreProperties>
</file>